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1" r:id="rId33"/>
    <p:sldId id="292" r:id="rId34"/>
    <p:sldId id="293" r:id="rId35"/>
    <p:sldId id="294" r:id="rId36"/>
    <p:sldId id="297" r:id="rId37"/>
    <p:sldId id="296" r:id="rId38"/>
    <p:sldId id="299" r:id="rId39"/>
    <p:sldId id="300" r:id="rId40"/>
    <p:sldId id="298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261" r:id="rId50"/>
    <p:sldId id="262" r:id="rId5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80C32-14E3-6AFD-F532-B12C462BBD81}" v="8" dt="2023-05-24T00:55:57.304"/>
    <p1510:client id="{21F4134A-65B8-48FA-BC64-94661A83E768}" v="15" dt="2023-05-17T02:23:29.629"/>
    <p1510:client id="{28EE0748-2FA5-3E5C-9C9F-A47E30ED5C66}" v="69" dt="2023-05-17T03:03:51.208"/>
    <p1510:client id="{767DA9AF-F006-70FA-F4E5-A9445FA32A99}" v="756" dt="2023-05-25T03:10:07.304"/>
    <p1510:client id="{913A71DA-8170-2173-2BBB-8F361C3C3CB7}" v="177" dt="2023-05-22T00:23:32.970"/>
    <p1510:client id="{99D75B4E-21C6-E8BC-400F-B0633983F430}" v="343" dt="2023-05-18T00:26:07.653"/>
    <p1510:client id="{B44EB672-F061-D07B-F17E-F99CAD0C1B8C}" v="120" dt="2023-05-29T22:09:14.392"/>
    <p1510:client id="{E266C580-417A-EAF1-87B2-683325428A9B}" v="175" dt="2023-05-24T00:55:08.404"/>
    <p1510:client id="{E7DA99F4-823D-C86A-06FD-627EB648CF80}" v="159" dt="2023-05-31T03:08:11.514"/>
    <p1510:client id="{FE4730F8-EB09-E565-7053-600D9CD07970}" v="132" dt="2023-05-22T22:42:23.568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onson Wharepapa" userId="S::18114@my.sanctamaria.school.nz::fc604165-d948-4f79-adb1-ca2376f8e399" providerId="AD" clId="Web-{FE4730F8-EB09-E565-7053-600D9CD07970}"/>
    <pc:docChg chg="addSld modSld sldOrd">
      <pc:chgData name="Bronson Wharepapa" userId="S::18114@my.sanctamaria.school.nz::fc604165-d948-4f79-adb1-ca2376f8e399" providerId="AD" clId="Web-{FE4730F8-EB09-E565-7053-600D9CD07970}" dt="2023-05-22T22:42:23.568" v="118" actId="20577"/>
      <pc:docMkLst>
        <pc:docMk/>
      </pc:docMkLst>
      <pc:sldChg chg="addSp delSp modSp add ord replId">
        <pc:chgData name="Bronson Wharepapa" userId="S::18114@my.sanctamaria.school.nz::fc604165-d948-4f79-adb1-ca2376f8e399" providerId="AD" clId="Web-{FE4730F8-EB09-E565-7053-600D9CD07970}" dt="2023-05-22T22:24:23.965" v="74" actId="14100"/>
        <pc:sldMkLst>
          <pc:docMk/>
          <pc:sldMk cId="2941708046" sldId="285"/>
        </pc:sldMkLst>
        <pc:spChg chg="mod">
          <ac:chgData name="Bronson Wharepapa" userId="S::18114@my.sanctamaria.school.nz::fc604165-d948-4f79-adb1-ca2376f8e399" providerId="AD" clId="Web-{FE4730F8-EB09-E565-7053-600D9CD07970}" dt="2023-05-22T22:21:22.867" v="2" actId="20577"/>
          <ac:spMkLst>
            <pc:docMk/>
            <pc:sldMk cId="2941708046" sldId="285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FE4730F8-EB09-E565-7053-600D9CD07970}" dt="2023-05-22T22:24:11.058" v="71"/>
          <ac:graphicFrameMkLst>
            <pc:docMk/>
            <pc:sldMk cId="2941708046" sldId="285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FE4730F8-EB09-E565-7053-600D9CD07970}" dt="2023-05-22T22:24:20.964" v="73" actId="1076"/>
          <ac:picMkLst>
            <pc:docMk/>
            <pc:sldMk cId="2941708046" sldId="285"/>
            <ac:picMk id="2" creationId="{B01FD501-03C2-264D-F103-44853A79A466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21:25.210" v="3"/>
          <ac:picMkLst>
            <pc:docMk/>
            <pc:sldMk cId="2941708046" sldId="285"/>
            <ac:picMk id="3" creationId="{1DBA06E5-B5C5-BC24-34A7-91B7782D571B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24:23.965" v="74" actId="14100"/>
          <ac:picMkLst>
            <pc:docMk/>
            <pc:sldMk cId="2941708046" sldId="285"/>
            <ac:picMk id="4" creationId="{2A7414C8-AED7-2E2D-3174-FE43E73594BC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21:25.914" v="4"/>
          <ac:picMkLst>
            <pc:docMk/>
            <pc:sldMk cId="2941708046" sldId="285"/>
            <ac:picMk id="5" creationId="{9EC7886C-604E-177C-FCFB-327340DBC5A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FE4730F8-EB09-E565-7053-600D9CD07970}" dt="2023-05-22T22:36:32.372" v="105" actId="1076"/>
        <pc:sldMkLst>
          <pc:docMk/>
          <pc:sldMk cId="1652067398" sldId="286"/>
        </pc:sldMkLst>
        <pc:spChg chg="mod">
          <ac:chgData name="Bronson Wharepapa" userId="S::18114@my.sanctamaria.school.nz::fc604165-d948-4f79-adb1-ca2376f8e399" providerId="AD" clId="Web-{FE4730F8-EB09-E565-7053-600D9CD07970}" dt="2023-05-22T22:33:29.368" v="81" actId="20577"/>
          <ac:spMkLst>
            <pc:docMk/>
            <pc:sldMk cId="1652067398" sldId="286"/>
            <ac:spMk id="5" creationId="{F4590D88-8B1B-4158-D9CE-82EB2D2CF941}"/>
          </ac:spMkLst>
        </pc:spChg>
        <pc:picChg chg="del">
          <ac:chgData name="Bronson Wharepapa" userId="S::18114@my.sanctamaria.school.nz::fc604165-d948-4f79-adb1-ca2376f8e399" providerId="AD" clId="Web-{FE4730F8-EB09-E565-7053-600D9CD07970}" dt="2023-05-22T22:36:25.544" v="102"/>
          <ac:picMkLst>
            <pc:docMk/>
            <pc:sldMk cId="1652067398" sldId="286"/>
            <ac:picMk id="2" creationId="{4475A961-FB9E-FCFB-DD66-4C707499355E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6:32.372" v="105" actId="1076"/>
          <ac:picMkLst>
            <pc:docMk/>
            <pc:sldMk cId="1652067398" sldId="286"/>
            <ac:picMk id="3" creationId="{595D1D83-28E9-5110-3C23-01661B464C0E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FE4730F8-EB09-E565-7053-600D9CD07970}" dt="2023-05-22T22:35:58.918" v="101" actId="14100"/>
        <pc:sldMkLst>
          <pc:docMk/>
          <pc:sldMk cId="2663453697" sldId="287"/>
        </pc:sldMkLst>
        <pc:spChg chg="mod">
          <ac:chgData name="Bronson Wharepapa" userId="S::18114@my.sanctamaria.school.nz::fc604165-d948-4f79-adb1-ca2376f8e399" providerId="AD" clId="Web-{FE4730F8-EB09-E565-7053-600D9CD07970}" dt="2023-05-22T22:34:43.135" v="98"/>
          <ac:spMkLst>
            <pc:docMk/>
            <pc:sldMk cId="2663453697" sldId="287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FE4730F8-EB09-E565-7053-600D9CD07970}" dt="2023-05-22T22:33:32.024" v="82"/>
          <ac:picMkLst>
            <pc:docMk/>
            <pc:sldMk cId="2663453697" sldId="287"/>
            <ac:picMk id="2" creationId="{B01FD501-03C2-264D-F103-44853A79A466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3:44.462" v="86" actId="14100"/>
          <ac:picMkLst>
            <pc:docMk/>
            <pc:sldMk cId="2663453697" sldId="287"/>
            <ac:picMk id="3" creationId="{0206B064-04BC-3441-3D9E-CF863A1203C0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33:33.212" v="83"/>
          <ac:picMkLst>
            <pc:docMk/>
            <pc:sldMk cId="2663453697" sldId="287"/>
            <ac:picMk id="4" creationId="{2A7414C8-AED7-2E2D-3174-FE43E73594BC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5:58.918" v="101" actId="14100"/>
          <ac:picMkLst>
            <pc:docMk/>
            <pc:sldMk cId="2663453697" sldId="287"/>
            <ac:picMk id="5" creationId="{95BEB245-5391-2EB1-1FF6-55EAD60F90FC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FE4730F8-EB09-E565-7053-600D9CD07970}" dt="2023-05-22T22:41:41.145" v="115" actId="1076"/>
        <pc:sldMkLst>
          <pc:docMk/>
          <pc:sldMk cId="3850120355" sldId="288"/>
        </pc:sldMkLst>
        <pc:spChg chg="mod">
          <ac:chgData name="Bronson Wharepapa" userId="S::18114@my.sanctamaria.school.nz::fc604165-d948-4f79-adb1-ca2376f8e399" providerId="AD" clId="Web-{FE4730F8-EB09-E565-7053-600D9CD07970}" dt="2023-05-22T22:41:25.473" v="111" actId="20577"/>
          <ac:spMkLst>
            <pc:docMk/>
            <pc:sldMk cId="3850120355" sldId="288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FE4730F8-EB09-E565-7053-600D9CD07970}" dt="2023-05-22T22:41:21.973" v="109" actId="20577"/>
          <ac:spMkLst>
            <pc:docMk/>
            <pc:sldMk cId="3850120355" sldId="288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FE4730F8-EB09-E565-7053-600D9CD07970}" dt="2023-05-22T22:41:41.145" v="115" actId="1076"/>
          <ac:picMkLst>
            <pc:docMk/>
            <pc:sldMk cId="3850120355" sldId="288"/>
            <ac:picMk id="2" creationId="{2C9F9B50-4640-EAFC-CA44-DE3ECEB1ADB4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41:27.020" v="112"/>
          <ac:picMkLst>
            <pc:docMk/>
            <pc:sldMk cId="3850120355" sldId="288"/>
            <ac:picMk id="3" creationId="{595D1D83-28E9-5110-3C23-01661B464C0E}"/>
          </ac:picMkLst>
        </pc:picChg>
      </pc:sldChg>
      <pc:sldChg chg="modSp add ord replId">
        <pc:chgData name="Bronson Wharepapa" userId="S::18114@my.sanctamaria.school.nz::fc604165-d948-4f79-adb1-ca2376f8e399" providerId="AD" clId="Web-{FE4730F8-EB09-E565-7053-600D9CD07970}" dt="2023-05-22T22:42:23.568" v="118" actId="20577"/>
        <pc:sldMkLst>
          <pc:docMk/>
          <pc:sldMk cId="1288582520" sldId="289"/>
        </pc:sldMkLst>
        <pc:spChg chg="mod">
          <ac:chgData name="Bronson Wharepapa" userId="S::18114@my.sanctamaria.school.nz::fc604165-d948-4f79-adb1-ca2376f8e399" providerId="AD" clId="Web-{FE4730F8-EB09-E565-7053-600D9CD07970}" dt="2023-05-22T22:42:23.568" v="118" actId="20577"/>
          <ac:spMkLst>
            <pc:docMk/>
            <pc:sldMk cId="1288582520" sldId="289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99D75B4E-21C6-E8BC-400F-B0633983F430}"/>
    <pc:docChg chg="addSld modSld sldOrd">
      <pc:chgData name="Bronson Wharepapa" userId="S::18114@my.sanctamaria.school.nz::fc604165-d948-4f79-adb1-ca2376f8e399" providerId="AD" clId="Web-{99D75B4E-21C6-E8BC-400F-B0633983F430}" dt="2023-05-18T00:26:07.653" v="322" actId="20577"/>
      <pc:docMkLst>
        <pc:docMk/>
      </pc:docMkLst>
      <pc:sldChg chg="addSp delSp modSp add ord replId">
        <pc:chgData name="Bronson Wharepapa" userId="S::18114@my.sanctamaria.school.nz::fc604165-d948-4f79-adb1-ca2376f8e399" providerId="AD" clId="Web-{99D75B4E-21C6-E8BC-400F-B0633983F430}" dt="2023-05-18T00:25:28.121" v="313" actId="1076"/>
        <pc:sldMkLst>
          <pc:docMk/>
          <pc:sldMk cId="2473570472" sldId="277"/>
        </pc:sldMkLst>
        <pc:spChg chg="mod">
          <ac:chgData name="Bronson Wharepapa" userId="S::18114@my.sanctamaria.school.nz::fc604165-d948-4f79-adb1-ca2376f8e399" providerId="AD" clId="Web-{99D75B4E-21C6-E8BC-400F-B0633983F430}" dt="2023-05-18T00:17:31.078" v="10" actId="20577"/>
          <ac:spMkLst>
            <pc:docMk/>
            <pc:sldMk cId="2473570472" sldId="277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99D75B4E-21C6-E8BC-400F-B0633983F430}" dt="2023-05-18T00:18:05.204" v="15" actId="20577"/>
          <ac:spMkLst>
            <pc:docMk/>
            <pc:sldMk cId="2473570472" sldId="277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99D75B4E-21C6-E8BC-400F-B0633983F430}" dt="2023-05-18T00:16:44.046" v="6"/>
          <ac:picMkLst>
            <pc:docMk/>
            <pc:sldMk cId="2473570472" sldId="277"/>
            <ac:picMk id="2" creationId="{142EB20A-7F87-BE5F-D0AA-58EDEDC8CDF3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5:28.121" v="313" actId="1076"/>
          <ac:picMkLst>
            <pc:docMk/>
            <pc:sldMk cId="2473570472" sldId="277"/>
            <ac:picMk id="3" creationId="{6FEF5190-59FC-B50F-1502-F9D8E9B211F5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9D75B4E-21C6-E8BC-400F-B0633983F430}" dt="2023-05-18T00:22:41.867" v="308" actId="14100"/>
        <pc:sldMkLst>
          <pc:docMk/>
          <pc:sldMk cId="3360428613" sldId="278"/>
        </pc:sldMkLst>
        <pc:spChg chg="mod">
          <ac:chgData name="Bronson Wharepapa" userId="S::18114@my.sanctamaria.school.nz::fc604165-d948-4f79-adb1-ca2376f8e399" providerId="AD" clId="Web-{99D75B4E-21C6-E8BC-400F-B0633983F430}" dt="2023-05-18T00:18:14.657" v="21" actId="20577"/>
          <ac:spMkLst>
            <pc:docMk/>
            <pc:sldMk cId="3360428613" sldId="278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99D75B4E-21C6-E8BC-400F-B0633983F430}" dt="2023-05-18T00:22:34.945" v="306"/>
          <ac:graphicFrameMkLst>
            <pc:docMk/>
            <pc:sldMk cId="3360428613" sldId="278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99D75B4E-21C6-E8BC-400F-B0633983F430}" dt="2023-05-18T00:18:09.298" v="18"/>
          <ac:picMkLst>
            <pc:docMk/>
            <pc:sldMk cId="3360428613" sldId="278"/>
            <ac:picMk id="2" creationId="{03C52A03-BBA3-BFCF-07DB-2077A9D0C30B}"/>
          </ac:picMkLst>
        </pc:picChg>
        <pc:picChg chg="del">
          <ac:chgData name="Bronson Wharepapa" userId="S::18114@my.sanctamaria.school.nz::fc604165-d948-4f79-adb1-ca2376f8e399" providerId="AD" clId="Web-{99D75B4E-21C6-E8BC-400F-B0633983F430}" dt="2023-05-18T00:18:09.642" v="19"/>
          <ac:picMkLst>
            <pc:docMk/>
            <pc:sldMk cId="3360428613" sldId="278"/>
            <ac:picMk id="3" creationId="{ED3EA031-3071-BD0E-B718-BECF758A3787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2:41.867" v="308" actId="14100"/>
          <ac:picMkLst>
            <pc:docMk/>
            <pc:sldMk cId="3360428613" sldId="278"/>
            <ac:picMk id="4" creationId="{E3AE189B-2CAD-6EF1-35D5-611B1C114B11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2:38.570" v="307" actId="1076"/>
          <ac:picMkLst>
            <pc:docMk/>
            <pc:sldMk cId="3360428613" sldId="278"/>
            <ac:picMk id="5" creationId="{97C36C78-2463-5B4C-D0DD-E8B4DEBB586B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9D75B4E-21C6-E8BC-400F-B0633983F430}" dt="2023-05-18T00:25:59.920" v="318" actId="14100"/>
        <pc:sldMkLst>
          <pc:docMk/>
          <pc:sldMk cId="4235708925" sldId="279"/>
        </pc:sldMkLst>
        <pc:spChg chg="mod">
          <ac:chgData name="Bronson Wharepapa" userId="S::18114@my.sanctamaria.school.nz::fc604165-d948-4f79-adb1-ca2376f8e399" providerId="AD" clId="Web-{99D75B4E-21C6-E8BC-400F-B0633983F430}" dt="2023-05-18T00:25:13.574" v="311" actId="20577"/>
          <ac:spMkLst>
            <pc:docMk/>
            <pc:sldMk cId="4235708925" sldId="279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99D75B4E-21C6-E8BC-400F-B0633983F430}" dt="2023-05-18T00:25:59.920" v="318" actId="14100"/>
          <ac:picMkLst>
            <pc:docMk/>
            <pc:sldMk cId="4235708925" sldId="279"/>
            <ac:picMk id="2" creationId="{49F50AB6-9AED-A441-904F-0B8026C5C80B}"/>
          </ac:picMkLst>
        </pc:picChg>
        <pc:picChg chg="del">
          <ac:chgData name="Bronson Wharepapa" userId="S::18114@my.sanctamaria.school.nz::fc604165-d948-4f79-adb1-ca2376f8e399" providerId="AD" clId="Web-{99D75B4E-21C6-E8BC-400F-B0633983F430}" dt="2023-05-18T00:25:30.324" v="314"/>
          <ac:picMkLst>
            <pc:docMk/>
            <pc:sldMk cId="4235708925" sldId="279"/>
            <ac:picMk id="3" creationId="{6FEF5190-59FC-B50F-1502-F9D8E9B211F5}"/>
          </ac:picMkLst>
        </pc:picChg>
      </pc:sldChg>
      <pc:sldChg chg="modSp add ord replId">
        <pc:chgData name="Bronson Wharepapa" userId="S::18114@my.sanctamaria.school.nz::fc604165-d948-4f79-adb1-ca2376f8e399" providerId="AD" clId="Web-{99D75B4E-21C6-E8BC-400F-B0633983F430}" dt="2023-05-18T00:26:07.653" v="322" actId="20577"/>
        <pc:sldMkLst>
          <pc:docMk/>
          <pc:sldMk cId="1015159565" sldId="280"/>
        </pc:sldMkLst>
        <pc:spChg chg="mod">
          <ac:chgData name="Bronson Wharepapa" userId="S::18114@my.sanctamaria.school.nz::fc604165-d948-4f79-adb1-ca2376f8e399" providerId="AD" clId="Web-{99D75B4E-21C6-E8BC-400F-B0633983F430}" dt="2023-05-18T00:26:07.653" v="322" actId="20577"/>
          <ac:spMkLst>
            <pc:docMk/>
            <pc:sldMk cId="1015159565" sldId="280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2554FBCC-49BD-FBDF-D538-CE3319AF18E1}"/>
    <pc:docChg chg="addSld modSld sldOrd">
      <pc:chgData name="Bronson Wharepapa" userId="S::18114@my.sanctamaria.school.nz::fc604165-d948-4f79-adb1-ca2376f8e399" providerId="AD" clId="Web-{2554FBCC-49BD-FBDF-D538-CE3319AF18E1}" dt="2023-05-10T01:20:44.771" v="205" actId="20577"/>
      <pc:docMkLst>
        <pc:docMk/>
      </pc:docMkLst>
      <pc:sldChg chg="modSp">
        <pc:chgData name="Bronson Wharepapa" userId="S::18114@my.sanctamaria.school.nz::fc604165-d948-4f79-adb1-ca2376f8e399" providerId="AD" clId="Web-{2554FBCC-49BD-FBDF-D538-CE3319AF18E1}" dt="2023-05-10T01:01:43.397" v="18"/>
        <pc:sldMkLst>
          <pc:docMk/>
          <pc:sldMk cId="0" sldId="260"/>
        </pc:sldMkLst>
        <pc:spChg chg="mod">
          <ac:chgData name="Bronson Wharepapa" userId="S::18114@my.sanctamaria.school.nz::fc604165-d948-4f79-adb1-ca2376f8e399" providerId="AD" clId="Web-{2554FBCC-49BD-FBDF-D538-CE3319AF18E1}" dt="2023-05-10T01:01:43.397" v="18"/>
          <ac:spMkLst>
            <pc:docMk/>
            <pc:sldMk cId="0" sldId="260"/>
            <ac:spMk id="78" creationId="{00000000-0000-0000-0000-000000000000}"/>
          </ac:spMkLst>
        </pc:spChg>
      </pc:sldChg>
      <pc:sldChg chg="modSp">
        <pc:chgData name="Bronson Wharepapa" userId="S::18114@my.sanctamaria.school.nz::fc604165-d948-4f79-adb1-ca2376f8e399" providerId="AD" clId="Web-{2554FBCC-49BD-FBDF-D538-CE3319AF18E1}" dt="2023-05-10T01:01:16.693" v="13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2554FBCC-49BD-FBDF-D538-CE3319AF18E1}" dt="2023-05-10T01:01:16.693" v="13"/>
          <ac:spMkLst>
            <pc:docMk/>
            <pc:sldMk cId="3543283963" sldId="263"/>
            <ac:spMk id="78" creationId="{00000000-0000-0000-0000-000000000000}"/>
          </ac:spMkLst>
        </pc:spChg>
      </pc:sldChg>
      <pc:sldChg chg="addSp delSp modSp add ord replId">
        <pc:chgData name="Bronson Wharepapa" userId="S::18114@my.sanctamaria.school.nz::fc604165-d948-4f79-adb1-ca2376f8e399" providerId="AD" clId="Web-{2554FBCC-49BD-FBDF-D538-CE3319AF18E1}" dt="2023-05-10T01:11:56.569" v="146" actId="1076"/>
        <pc:sldMkLst>
          <pc:docMk/>
          <pc:sldMk cId="3907607226" sldId="264"/>
        </pc:sldMkLst>
        <pc:spChg chg="mod">
          <ac:chgData name="Bronson Wharepapa" userId="S::18114@my.sanctamaria.school.nz::fc604165-d948-4f79-adb1-ca2376f8e399" providerId="AD" clId="Web-{2554FBCC-49BD-FBDF-D538-CE3319AF18E1}" dt="2023-05-10T01:00:23.973" v="8"/>
          <ac:spMkLst>
            <pc:docMk/>
            <pc:sldMk cId="3907607226" sldId="264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09:39.566" v="143"/>
          <ac:graphicFrameMkLst>
            <pc:docMk/>
            <pc:sldMk cId="3907607226" sldId="264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1:56.569" v="146" actId="1076"/>
          <ac:picMkLst>
            <pc:docMk/>
            <pc:sldMk cId="3907607226" sldId="264"/>
            <ac:picMk id="2" creationId="{AED4FB38-61A0-7B26-2EFC-9C82A5EB2C96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251" v="29"/>
          <ac:picMkLst>
            <pc:docMk/>
            <pc:sldMk cId="3907607226" sldId="264"/>
            <ac:picMk id="3" creationId="{D880C62B-C670-8435-3123-62FD5EBAE978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829" v="30"/>
          <ac:picMkLst>
            <pc:docMk/>
            <pc:sldMk cId="3907607226" sldId="264"/>
            <ac:picMk id="5" creationId="{B81B4D5F-955C-BC86-7057-41A8B5F890B1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05:51.184" v="28" actId="1076"/>
        <pc:sldMkLst>
          <pc:docMk/>
          <pc:sldMk cId="1390132799" sldId="265"/>
        </pc:sldMkLst>
        <pc:spChg chg="mod">
          <ac:chgData name="Bronson Wharepapa" userId="S::18114@my.sanctamaria.school.nz::fc604165-d948-4f79-adb1-ca2376f8e399" providerId="AD" clId="Web-{2554FBCC-49BD-FBDF-D538-CE3319AF18E1}" dt="2023-05-10T01:05:24.387" v="22" actId="20577"/>
          <ac:spMkLst>
            <pc:docMk/>
            <pc:sldMk cId="1390132799" sldId="265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554FBCC-49BD-FBDF-D538-CE3319AF18E1}" dt="2023-05-10T01:05:25.824" v="23"/>
          <ac:picMkLst>
            <pc:docMk/>
            <pc:sldMk cId="1390132799" sldId="265"/>
            <ac:picMk id="2" creationId="{7487E561-84D9-24EA-34F8-8C8729A743FB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5:46.169" v="27"/>
          <ac:picMkLst>
            <pc:docMk/>
            <pc:sldMk cId="1390132799" sldId="265"/>
            <ac:picMk id="3" creationId="{E624514A-6C52-34C9-6D91-CCD9BFF818CC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05:51.184" v="28" actId="1076"/>
          <ac:picMkLst>
            <pc:docMk/>
            <pc:sldMk cId="1390132799" sldId="265"/>
            <ac:picMk id="4" creationId="{F0D1DE80-0CCE-9E41-BE45-6E14F007F838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12:52.164" v="169" actId="1076"/>
        <pc:sldMkLst>
          <pc:docMk/>
          <pc:sldMk cId="2992748332" sldId="266"/>
        </pc:sldMkLst>
        <pc:spChg chg="mod">
          <ac:chgData name="Bronson Wharepapa" userId="S::18114@my.sanctamaria.school.nz::fc604165-d948-4f79-adb1-ca2376f8e399" providerId="AD" clId="Web-{2554FBCC-49BD-FBDF-D538-CE3319AF18E1}" dt="2023-05-10T01:12:03.022" v="147" actId="20577"/>
          <ac:spMkLst>
            <pc:docMk/>
            <pc:sldMk cId="2992748332" sldId="266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2:47.227" v="168"/>
          <ac:graphicFrameMkLst>
            <pc:docMk/>
            <pc:sldMk cId="2992748332" sldId="266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2554FBCC-49BD-FBDF-D538-CE3319AF18E1}" dt="2023-05-10T01:12:05.148" v="148"/>
          <ac:picMkLst>
            <pc:docMk/>
            <pc:sldMk cId="2992748332" sldId="266"/>
            <ac:picMk id="2" creationId="{AED4FB38-61A0-7B26-2EFC-9C82A5EB2C96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12:52.164" v="169" actId="1076"/>
          <ac:picMkLst>
            <pc:docMk/>
            <pc:sldMk cId="2992748332" sldId="266"/>
            <ac:picMk id="3" creationId="{BFF90D11-7F51-C6BB-912D-5C5889BAD0B2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20:37.005" v="203" actId="14100"/>
        <pc:sldMkLst>
          <pc:docMk/>
          <pc:sldMk cId="1895178351" sldId="267"/>
        </pc:sldMkLst>
        <pc:spChg chg="mod">
          <ac:chgData name="Bronson Wharepapa" userId="S::18114@my.sanctamaria.school.nz::fc604165-d948-4f79-adb1-ca2376f8e399" providerId="AD" clId="Web-{2554FBCC-49BD-FBDF-D538-CE3319AF18E1}" dt="2023-05-10T01:18:33.752" v="172" actId="20577"/>
          <ac:spMkLst>
            <pc:docMk/>
            <pc:sldMk cId="1895178351" sldId="267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9:44.113" v="198"/>
          <ac:graphicFrameMkLst>
            <pc:docMk/>
            <pc:sldMk cId="1895178351" sldId="267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8:49.221" v="178" actId="1076"/>
          <ac:picMkLst>
            <pc:docMk/>
            <pc:sldMk cId="1895178351" sldId="267"/>
            <ac:picMk id="2" creationId="{E111B32D-7F1B-D387-8E59-5C8AFC3AF5C5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18:34.564" v="173"/>
          <ac:picMkLst>
            <pc:docMk/>
            <pc:sldMk cId="1895178351" sldId="267"/>
            <ac:picMk id="3" creationId="{BFF90D11-7F51-C6BB-912D-5C5889BAD0B2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20:37.005" v="203" actId="14100"/>
          <ac:picMkLst>
            <pc:docMk/>
            <pc:sldMk cId="1895178351" sldId="267"/>
            <ac:picMk id="4" creationId="{8170FDD6-077D-14D1-ADB7-673229001DC5}"/>
          </ac:picMkLst>
        </pc:picChg>
      </pc:sldChg>
      <pc:sldChg chg="modSp add replId">
        <pc:chgData name="Bronson Wharepapa" userId="S::18114@my.sanctamaria.school.nz::fc604165-d948-4f79-adb1-ca2376f8e399" providerId="AD" clId="Web-{2554FBCC-49BD-FBDF-D538-CE3319AF18E1}" dt="2023-05-10T01:20:44.771" v="205" actId="20577"/>
        <pc:sldMkLst>
          <pc:docMk/>
          <pc:sldMk cId="2733379314" sldId="268"/>
        </pc:sldMkLst>
        <pc:spChg chg="mod">
          <ac:chgData name="Bronson Wharepapa" userId="S::18114@my.sanctamaria.school.nz::fc604165-d948-4f79-adb1-ca2376f8e399" providerId="AD" clId="Web-{2554FBCC-49BD-FBDF-D538-CE3319AF18E1}" dt="2023-05-10T01:20:44.771" v="205" actId="20577"/>
          <ac:spMkLst>
            <pc:docMk/>
            <pc:sldMk cId="2733379314" sldId="268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28EE0748-2FA5-3E5C-9C9F-A47E30ED5C66}"/>
    <pc:docChg chg="addSld modSld sldOrd">
      <pc:chgData name="Bronson Wharepapa" userId="S::18114@my.sanctamaria.school.nz::fc604165-d948-4f79-adb1-ca2376f8e399" providerId="AD" clId="Web-{28EE0748-2FA5-3E5C-9C9F-A47E30ED5C66}" dt="2023-05-17T03:03:51.208" v="56" actId="1076"/>
      <pc:docMkLst>
        <pc:docMk/>
      </pc:docMkLst>
      <pc:sldChg chg="addSp modSp">
        <pc:chgData name="Bronson Wharepapa" userId="S::18114@my.sanctamaria.school.nz::fc604165-d948-4f79-adb1-ca2376f8e399" providerId="AD" clId="Web-{28EE0748-2FA5-3E5C-9C9F-A47E30ED5C66}" dt="2023-05-17T02:36:43.121" v="3" actId="1076"/>
        <pc:sldMkLst>
          <pc:docMk/>
          <pc:sldMk cId="3813562644" sldId="273"/>
        </pc:sldMkLst>
        <pc:picChg chg="add mod">
          <ac:chgData name="Bronson Wharepapa" userId="S::18114@my.sanctamaria.school.nz::fc604165-d948-4f79-adb1-ca2376f8e399" providerId="AD" clId="Web-{28EE0748-2FA5-3E5C-9C9F-A47E30ED5C66}" dt="2023-05-17T02:36:43.121" v="3" actId="1076"/>
          <ac:picMkLst>
            <pc:docMk/>
            <pc:sldMk cId="3813562644" sldId="273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52:39.382" v="46" actId="14100"/>
        <pc:sldMkLst>
          <pc:docMk/>
          <pc:sldMk cId="908797590" sldId="274"/>
        </pc:sldMkLst>
        <pc:spChg chg="mod">
          <ac:chgData name="Bronson Wharepapa" userId="S::18114@my.sanctamaria.school.nz::fc604165-d948-4f79-adb1-ca2376f8e399" providerId="AD" clId="Web-{28EE0748-2FA5-3E5C-9C9F-A47E30ED5C66}" dt="2023-05-17T02:37:01.435" v="6" actId="20577"/>
          <ac:spMkLst>
            <pc:docMk/>
            <pc:sldMk cId="908797590" sldId="274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8EE0748-2FA5-3E5C-9C9F-A47E30ED5C66}" dt="2023-05-17T02:37:03.232" v="7"/>
          <ac:picMkLst>
            <pc:docMk/>
            <pc:sldMk cId="908797590" sldId="274"/>
            <ac:picMk id="2" creationId="{4D5398B4-6A0E-BC2E-6DCB-F7D55B2FCDB1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37:03.591" v="8"/>
          <ac:picMkLst>
            <pc:docMk/>
            <pc:sldMk cId="908797590" sldId="274"/>
            <ac:picMk id="3" creationId="{BA755980-1216-C07C-F91D-BF98BC4E5371}"/>
          </ac:picMkLst>
        </pc:picChg>
        <pc:picChg chg="add del mod">
          <ac:chgData name="Bronson Wharepapa" userId="S::18114@my.sanctamaria.school.nz::fc604165-d948-4f79-adb1-ca2376f8e399" providerId="AD" clId="Web-{28EE0748-2FA5-3E5C-9C9F-A47E30ED5C66}" dt="2023-05-17T02:52:05.599" v="40"/>
          <ac:picMkLst>
            <pc:docMk/>
            <pc:sldMk cId="908797590" sldId="274"/>
            <ac:picMk id="4" creationId="{13F24DB4-9B68-9219-3C1D-C5A34574CAE8}"/>
          </ac:picMkLst>
        </pc:picChg>
        <pc:picChg chg="add del mod">
          <ac:chgData name="Bronson Wharepapa" userId="S::18114@my.sanctamaria.school.nz::fc604165-d948-4f79-adb1-ca2376f8e399" providerId="AD" clId="Web-{28EE0748-2FA5-3E5C-9C9F-A47E30ED5C66}" dt="2023-05-17T02:52:04.927" v="39"/>
          <ac:picMkLst>
            <pc:docMk/>
            <pc:sldMk cId="908797590" sldId="274"/>
            <ac:picMk id="5" creationId="{D3828AF8-A551-277C-0009-69F787C70D71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52:26.834" v="45" actId="14100"/>
          <ac:picMkLst>
            <pc:docMk/>
            <pc:sldMk cId="908797590" sldId="274"/>
            <ac:picMk id="6" creationId="{E8003D52-E4D3-F50B-09C3-A80A0999A3B5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52:39.382" v="46" actId="14100"/>
          <ac:picMkLst>
            <pc:docMk/>
            <pc:sldMk cId="908797590" sldId="274"/>
            <ac:picMk id="7" creationId="{6788AE41-7D58-CEE0-ED15-F7798C34B2CD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51:50.098" v="38" actId="20577"/>
        <pc:sldMkLst>
          <pc:docMk/>
          <pc:sldMk cId="371440825" sldId="275"/>
        </pc:sldMkLst>
        <pc:spChg chg="add del mod">
          <ac:chgData name="Bronson Wharepapa" userId="S::18114@my.sanctamaria.school.nz::fc604165-d948-4f79-adb1-ca2376f8e399" providerId="AD" clId="Web-{28EE0748-2FA5-3E5C-9C9F-A47E30ED5C66}" dt="2023-05-17T02:51:50.098" v="38" actId="20577"/>
          <ac:spMkLst>
            <pc:docMk/>
            <pc:sldMk cId="371440825" sldId="275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28EE0748-2FA5-3E5C-9C9F-A47E30ED5C66}" dt="2023-05-17T02:47:24.134" v="24" actId="1076"/>
          <ac:picMkLst>
            <pc:docMk/>
            <pc:sldMk cId="371440825" sldId="275"/>
            <ac:picMk id="2" creationId="{142EB20A-7F87-BE5F-D0AA-58EDEDC8CDF3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6:22.287" v="17"/>
          <ac:picMkLst>
            <pc:docMk/>
            <pc:sldMk cId="371440825" sldId="275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3:03:51.208" v="56" actId="1076"/>
        <pc:sldMkLst>
          <pc:docMk/>
          <pc:sldMk cId="1777454271" sldId="276"/>
        </pc:sldMkLst>
        <pc:spChg chg="mod">
          <ac:chgData name="Bronson Wharepapa" userId="S::18114@my.sanctamaria.school.nz::fc604165-d948-4f79-adb1-ca2376f8e399" providerId="AD" clId="Web-{28EE0748-2FA5-3E5C-9C9F-A47E30ED5C66}" dt="2023-05-17T02:52:54.710" v="47" actId="20577"/>
          <ac:spMkLst>
            <pc:docMk/>
            <pc:sldMk cId="1777454271" sldId="276"/>
            <ac:spMk id="78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28EE0748-2FA5-3E5C-9C9F-A47E30ED5C66}" dt="2023-05-17T03:02:43.486" v="51" actId="1076"/>
          <ac:picMkLst>
            <pc:docMk/>
            <pc:sldMk cId="1777454271" sldId="276"/>
            <ac:picMk id="2" creationId="{03C52A03-BBA3-BFCF-07DB-2077A9D0C30B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3:03:51.208" v="56" actId="1076"/>
          <ac:picMkLst>
            <pc:docMk/>
            <pc:sldMk cId="1777454271" sldId="276"/>
            <ac:picMk id="3" creationId="{ED3EA031-3071-BD0E-B718-BECF758A3787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7:33.525" v="29"/>
          <ac:picMkLst>
            <pc:docMk/>
            <pc:sldMk cId="1777454271" sldId="276"/>
            <ac:picMk id="4" creationId="{13F24DB4-9B68-9219-3C1D-C5A34574CAE8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7:33.118" v="28"/>
          <ac:picMkLst>
            <pc:docMk/>
            <pc:sldMk cId="1777454271" sldId="276"/>
            <ac:picMk id="5" creationId="{D3828AF8-A551-277C-0009-69F787C70D71}"/>
          </ac:picMkLst>
        </pc:picChg>
      </pc:sldChg>
    </pc:docChg>
  </pc:docChgLst>
  <pc:docChgLst>
    <pc:chgData name="Bronson Wharepapa" userId="S::18114@my.sanctamaria.school.nz::fc604165-d948-4f79-adb1-ca2376f8e399" providerId="AD" clId="Web-{B44EB672-F061-D07B-F17E-F99CAD0C1B8C}"/>
    <pc:docChg chg="addSld modSld sldOrd">
      <pc:chgData name="Bronson Wharepapa" userId="S::18114@my.sanctamaria.school.nz::fc604165-d948-4f79-adb1-ca2376f8e399" providerId="AD" clId="Web-{B44EB672-F061-D07B-F17E-F99CAD0C1B8C}" dt="2023-05-29T22:08:25.656" v="98"/>
      <pc:docMkLst>
        <pc:docMk/>
      </pc:docMkLst>
      <pc:sldChg chg="addSp delSp modSp ord">
        <pc:chgData name="Bronson Wharepapa" userId="S::18114@my.sanctamaria.school.nz::fc604165-d948-4f79-adb1-ca2376f8e399" providerId="AD" clId="Web-{B44EB672-F061-D07B-F17E-F99CAD0C1B8C}" dt="2023-05-29T21:37:53.204" v="19"/>
        <pc:sldMkLst>
          <pc:docMk/>
          <pc:sldMk cId="4040973874" sldId="298"/>
        </pc:sldMkLst>
        <pc:spChg chg="mod">
          <ac:chgData name="Bronson Wharepapa" userId="S::18114@my.sanctamaria.school.nz::fc604165-d948-4f79-adb1-ca2376f8e399" providerId="AD" clId="Web-{B44EB672-F061-D07B-F17E-F99CAD0C1B8C}" dt="2023-05-29T21:32:34.386" v="11" actId="20577"/>
          <ac:spMkLst>
            <pc:docMk/>
            <pc:sldMk cId="4040973874" sldId="298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B44EB672-F061-D07B-F17E-F99CAD0C1B8C}" dt="2023-05-29T21:33:01.072" v="15"/>
          <ac:picMkLst>
            <pc:docMk/>
            <pc:sldMk cId="4040973874" sldId="298"/>
            <ac:picMk id="2" creationId="{E3D24387-9BEC-2C7E-1B22-0037BDA31F46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1:32:55.103" v="12"/>
          <ac:picMkLst>
            <pc:docMk/>
            <pc:sldMk cId="4040973874" sldId="298"/>
            <ac:picMk id="3" creationId="{1D3EE064-8448-CF28-C499-44DC1BD1142D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1:33:00.087" v="14" actId="1076"/>
          <ac:picMkLst>
            <pc:docMk/>
            <pc:sldMk cId="4040973874" sldId="298"/>
            <ac:picMk id="4" creationId="{7FE84E4B-5E3C-4042-CDDC-5FFE6C3855F7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1:33:31.744" v="18" actId="14100"/>
          <ac:picMkLst>
            <pc:docMk/>
            <pc:sldMk cId="4040973874" sldId="298"/>
            <ac:picMk id="5" creationId="{225385F3-66D5-D972-728B-0E296DAB577A}"/>
          </ac:picMkLst>
        </pc:picChg>
      </pc:sldChg>
      <pc:sldChg chg="add ord replId">
        <pc:chgData name="Bronson Wharepapa" userId="S::18114@my.sanctamaria.school.nz::fc604165-d948-4f79-adb1-ca2376f8e399" providerId="AD" clId="Web-{B44EB672-F061-D07B-F17E-F99CAD0C1B8C}" dt="2023-05-29T21:37:54.126" v="20"/>
        <pc:sldMkLst>
          <pc:docMk/>
          <pc:sldMk cId="650970665" sldId="299"/>
        </pc:sldMkLst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1:32:12.602" v="10" actId="1076"/>
        <pc:sldMkLst>
          <pc:docMk/>
          <pc:sldMk cId="3027790579" sldId="300"/>
        </pc:sldMkLst>
        <pc:spChg chg="mod">
          <ac:chgData name="Bronson Wharepapa" userId="S::18114@my.sanctamaria.school.nz::fc604165-d948-4f79-adb1-ca2376f8e399" providerId="AD" clId="Web-{B44EB672-F061-D07B-F17E-F99CAD0C1B8C}" dt="2023-05-29T21:31:52.351" v="4" actId="20577"/>
          <ac:spMkLst>
            <pc:docMk/>
            <pc:sldMk cId="3027790579" sldId="300"/>
            <ac:spMk id="5" creationId="{F4590D88-8B1B-4158-D9CE-82EB2D2CF941}"/>
          </ac:spMkLst>
        </pc:spChg>
        <pc:picChg chg="del">
          <ac:chgData name="Bronson Wharepapa" userId="S::18114@my.sanctamaria.school.nz::fc604165-d948-4f79-adb1-ca2376f8e399" providerId="AD" clId="Web-{B44EB672-F061-D07B-F17E-F99CAD0C1B8C}" dt="2023-05-29T21:31:57.226" v="7"/>
          <ac:picMkLst>
            <pc:docMk/>
            <pc:sldMk cId="3027790579" sldId="300"/>
            <ac:picMk id="2" creationId="{40D001CD-405B-5E29-C5CE-0870C069F4D2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1:32:12.602" v="10" actId="1076"/>
          <ac:picMkLst>
            <pc:docMk/>
            <pc:sldMk cId="3027790579" sldId="300"/>
            <ac:picMk id="3" creationId="{66DFE1F2-774A-EFF6-08C9-CE10AD3F07E3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1:38:27.268" v="31" actId="1076"/>
        <pc:sldMkLst>
          <pc:docMk/>
          <pc:sldMk cId="2321834895" sldId="301"/>
        </pc:sldMkLst>
        <pc:spChg chg="mod">
          <ac:chgData name="Bronson Wharepapa" userId="S::18114@my.sanctamaria.school.nz::fc604165-d948-4f79-adb1-ca2376f8e399" providerId="AD" clId="Web-{B44EB672-F061-D07B-F17E-F99CAD0C1B8C}" dt="2023-05-29T21:38:06.627" v="23" actId="20577"/>
          <ac:spMkLst>
            <pc:docMk/>
            <pc:sldMk cId="2321834895" sldId="301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B44EB672-F061-D07B-F17E-F99CAD0C1B8C}" dt="2023-05-29T21:38:18.236" v="27" actId="20577"/>
          <ac:spMkLst>
            <pc:docMk/>
            <pc:sldMk cId="2321834895" sldId="301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B44EB672-F061-D07B-F17E-F99CAD0C1B8C}" dt="2023-05-29T21:38:27.268" v="31" actId="1076"/>
          <ac:picMkLst>
            <pc:docMk/>
            <pc:sldMk cId="2321834895" sldId="301"/>
            <ac:picMk id="2" creationId="{4D902D1F-D071-7BB9-2BA8-F5EF9BCB6A42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1:38:08.017" v="24"/>
          <ac:picMkLst>
            <pc:docMk/>
            <pc:sldMk cId="2321834895" sldId="301"/>
            <ac:picMk id="3" creationId="{66DFE1F2-774A-EFF6-08C9-CE10AD3F07E3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1:48:27.533" v="68"/>
        <pc:sldMkLst>
          <pc:docMk/>
          <pc:sldMk cId="1289863831" sldId="302"/>
        </pc:sldMkLst>
        <pc:spChg chg="mod">
          <ac:chgData name="Bronson Wharepapa" userId="S::18114@my.sanctamaria.school.nz::fc604165-d948-4f79-adb1-ca2376f8e399" providerId="AD" clId="Web-{B44EB672-F061-D07B-F17E-F99CAD0C1B8C}" dt="2023-05-29T21:38:44.909" v="36" actId="20577"/>
          <ac:spMkLst>
            <pc:docMk/>
            <pc:sldMk cId="1289863831" sldId="302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44EB672-F061-D07B-F17E-F99CAD0C1B8C}" dt="2023-05-29T21:48:27.533" v="68"/>
          <ac:graphicFrameMkLst>
            <pc:docMk/>
            <pc:sldMk cId="1289863831" sldId="302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44EB672-F061-D07B-F17E-F99CAD0C1B8C}" dt="2023-05-29T21:47:44.516" v="47" actId="14100"/>
          <ac:picMkLst>
            <pc:docMk/>
            <pc:sldMk cId="1289863831" sldId="302"/>
            <ac:picMk id="2" creationId="{B300588A-BD15-E0DF-3D8B-0C9C3FE9D37C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1:48:12.377" v="50" actId="14100"/>
          <ac:picMkLst>
            <pc:docMk/>
            <pc:sldMk cId="1289863831" sldId="302"/>
            <ac:picMk id="3" creationId="{635BE6F3-17E6-D2E8-B1AC-B16F3237C7E8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1:38:46.159" v="38"/>
          <ac:picMkLst>
            <pc:docMk/>
            <pc:sldMk cId="1289863831" sldId="302"/>
            <ac:picMk id="4" creationId="{7FE84E4B-5E3C-4042-CDDC-5FFE6C3855F7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1:38:45.737" v="37"/>
          <ac:picMkLst>
            <pc:docMk/>
            <pc:sldMk cId="1289863831" sldId="302"/>
            <ac:picMk id="5" creationId="{225385F3-66D5-D972-728B-0E296DAB577A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2:06:39.966" v="75" actId="1076"/>
        <pc:sldMkLst>
          <pc:docMk/>
          <pc:sldMk cId="1098871366" sldId="303"/>
        </pc:sldMkLst>
        <pc:spChg chg="mod">
          <ac:chgData name="Bronson Wharepapa" userId="S::18114@my.sanctamaria.school.nz::fc604165-d948-4f79-adb1-ca2376f8e399" providerId="AD" clId="Web-{B44EB672-F061-D07B-F17E-F99CAD0C1B8C}" dt="2023-05-29T22:06:31.997" v="72" actId="20577"/>
          <ac:spMkLst>
            <pc:docMk/>
            <pc:sldMk cId="1098871366" sldId="303"/>
            <ac:spMk id="5" creationId="{F4590D88-8B1B-4158-D9CE-82EB2D2CF941}"/>
          </ac:spMkLst>
        </pc:spChg>
        <pc:picChg chg="del">
          <ac:chgData name="Bronson Wharepapa" userId="S::18114@my.sanctamaria.school.nz::fc604165-d948-4f79-adb1-ca2376f8e399" providerId="AD" clId="Web-{B44EB672-F061-D07B-F17E-F99CAD0C1B8C}" dt="2023-05-29T22:06:29.607" v="71"/>
          <ac:picMkLst>
            <pc:docMk/>
            <pc:sldMk cId="1098871366" sldId="303"/>
            <ac:picMk id="2" creationId="{4D902D1F-D071-7BB9-2BA8-F5EF9BCB6A42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2:06:39.966" v="75" actId="1076"/>
          <ac:picMkLst>
            <pc:docMk/>
            <pc:sldMk cId="1098871366" sldId="303"/>
            <ac:picMk id="3" creationId="{3208538E-9EF6-24E9-5B09-B2A3A9EBA3EB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2:08:25.656" v="98"/>
        <pc:sldMkLst>
          <pc:docMk/>
          <pc:sldMk cId="2629638923" sldId="304"/>
        </pc:sldMkLst>
        <pc:spChg chg="mod">
          <ac:chgData name="Bronson Wharepapa" userId="S::18114@my.sanctamaria.school.nz::fc604165-d948-4f79-adb1-ca2376f8e399" providerId="AD" clId="Web-{B44EB672-F061-D07B-F17E-F99CAD0C1B8C}" dt="2023-05-29T22:06:50.842" v="78" actId="20577"/>
          <ac:spMkLst>
            <pc:docMk/>
            <pc:sldMk cId="2629638923" sldId="304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44EB672-F061-D07B-F17E-F99CAD0C1B8C}" dt="2023-05-29T22:08:25.656" v="98"/>
          <ac:graphicFrameMkLst>
            <pc:docMk/>
            <pc:sldMk cId="2629638923" sldId="304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44EB672-F061-D07B-F17E-F99CAD0C1B8C}" dt="2023-05-29T22:06:53.139" v="80"/>
          <ac:picMkLst>
            <pc:docMk/>
            <pc:sldMk cId="2629638923" sldId="304"/>
            <ac:picMk id="2" creationId="{B300588A-BD15-E0DF-3D8B-0C9C3FE9D37C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2:06:52.638" v="79"/>
          <ac:picMkLst>
            <pc:docMk/>
            <pc:sldMk cId="2629638923" sldId="304"/>
            <ac:picMk id="3" creationId="{635BE6F3-17E6-D2E8-B1AC-B16F3237C7E8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2:07:06.592" v="83" actId="14100"/>
          <ac:picMkLst>
            <pc:docMk/>
            <pc:sldMk cId="2629638923" sldId="304"/>
            <ac:picMk id="4" creationId="{87B74F5B-8B5B-0D5B-B9AD-F15804BC1BD2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2:07:59.202" v="86" actId="14100"/>
          <ac:picMkLst>
            <pc:docMk/>
            <pc:sldMk cId="2629638923" sldId="304"/>
            <ac:picMk id="5" creationId="{DCEDBDB8-238E-6C0B-39C4-F16D18E27CB8}"/>
          </ac:picMkLst>
        </pc:picChg>
      </pc:sldChg>
    </pc:docChg>
  </pc:docChgLst>
  <pc:docChgLst>
    <pc:chgData name="Bronson Wharepapa" userId="S::18114@my.sanctamaria.school.nz::fc604165-d948-4f79-adb1-ca2376f8e399" providerId="AD" clId="Web-{81A2BCD6-527D-A88D-67B8-C94274A60B24}"/>
    <pc:docChg chg="addSld modSld">
      <pc:chgData name="Bronson Wharepapa" userId="S::18114@my.sanctamaria.school.nz::fc604165-d948-4f79-adb1-ca2376f8e399" providerId="AD" clId="Web-{81A2BCD6-527D-A88D-67B8-C94274A60B24}" dt="2023-05-08T00:15:51.851" v="86" actId="20577"/>
      <pc:docMkLst>
        <pc:docMk/>
      </pc:docMkLst>
      <pc:sldChg chg="addSp modSp">
        <pc:chgData name="Bronson Wharepapa" userId="S::18114@my.sanctamaria.school.nz::fc604165-d948-4f79-adb1-ca2376f8e399" providerId="AD" clId="Web-{81A2BCD6-527D-A88D-67B8-C94274A60B24}" dt="2023-05-08T00:15:51.851" v="86" actId="20577"/>
        <pc:sldMkLst>
          <pc:docMk/>
          <pc:sldMk cId="0" sldId="259"/>
        </pc:sldMkLst>
        <pc:spChg chg="add mod">
          <ac:chgData name="Bronson Wharepapa" userId="S::18114@my.sanctamaria.school.nz::fc604165-d948-4f79-adb1-ca2376f8e399" providerId="AD" clId="Web-{81A2BCD6-527D-A88D-67B8-C94274A60B24}" dt="2023-05-08T00:15:39.179" v="81" actId="20577"/>
          <ac:spMkLst>
            <pc:docMk/>
            <pc:sldMk cId="0" sldId="259"/>
            <ac:spMk id="5" creationId="{F4590D88-8B1B-4158-D9CE-82EB2D2CF941}"/>
          </ac:spMkLst>
        </pc:spChg>
        <pc:spChg chg="add mod">
          <ac:chgData name="Bronson Wharepapa" userId="S::18114@my.sanctamaria.school.nz::fc604165-d948-4f79-adb1-ca2376f8e399" providerId="AD" clId="Web-{81A2BCD6-527D-A88D-67B8-C94274A60B24}" dt="2023-05-08T00:15:51.851" v="86" actId="20577"/>
          <ac:spMkLst>
            <pc:docMk/>
            <pc:sldMk cId="0" sldId="259"/>
            <ac:spMk id="6" creationId="{B81B67BB-87B6-A245-D23C-2B334DEC1CF7}"/>
          </ac:spMkLst>
        </pc:spChg>
        <pc:picChg chg="add mod">
          <ac:chgData name="Bronson Wharepapa" userId="S::18114@my.sanctamaria.school.nz::fc604165-d948-4f79-adb1-ca2376f8e399" providerId="AD" clId="Web-{81A2BCD6-527D-A88D-67B8-C94274A60B24}" dt="2023-05-08T00:14:57.788" v="70" actId="1076"/>
          <ac:picMkLst>
            <pc:docMk/>
            <pc:sldMk cId="0" sldId="259"/>
            <ac:picMk id="2" creationId="{7487E561-84D9-24EA-34F8-8C8729A743FB}"/>
          </ac:picMkLst>
        </pc:picChg>
        <pc:picChg chg="mod">
          <ac:chgData name="Bronson Wharepapa" userId="S::18114@my.sanctamaria.school.nz::fc604165-d948-4f79-adb1-ca2376f8e399" providerId="AD" clId="Web-{81A2BCD6-527D-A88D-67B8-C94274A60B24}" dt="2023-05-08T00:14:41.475" v="66" actId="14100"/>
          <ac:picMkLst>
            <pc:docMk/>
            <pc:sldMk cId="0" sldId="259"/>
            <ac:picMk id="3" creationId="{E624514A-6C52-34C9-6D91-CCD9BFF818CC}"/>
          </ac:picMkLst>
        </pc:picChg>
      </pc:sldChg>
      <pc:sldChg chg="addSp delSp modSp add replId">
        <pc:chgData name="Bronson Wharepapa" userId="S::18114@my.sanctamaria.school.nz::fc604165-d948-4f79-adb1-ca2376f8e399" providerId="AD" clId="Web-{81A2BCD6-527D-A88D-67B8-C94274A60B24}" dt="2023-05-08T00:12:22.253" v="57" actId="1076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81A2BCD6-527D-A88D-67B8-C94274A60B24}" dt="2023-05-08T00:10:31.173" v="2" actId="20577"/>
          <ac:spMkLst>
            <pc:docMk/>
            <pc:sldMk cId="3543283963" sldId="263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81A2BCD6-527D-A88D-67B8-C94274A60B24}" dt="2023-05-08T00:10:59.283" v="40"/>
          <ac:graphicFrameMkLst>
            <pc:docMk/>
            <pc:sldMk cId="3543283963" sldId="263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81A2BCD6-527D-A88D-67B8-C94274A60B24}" dt="2023-05-08T00:11:55.987" v="50" actId="1076"/>
          <ac:picMkLst>
            <pc:docMk/>
            <pc:sldMk cId="3543283963" sldId="263"/>
            <ac:picMk id="2" creationId="{A486EA45-BF3D-60EB-1247-EBA2170C70C5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0.673" v="41"/>
          <ac:picMkLst>
            <pc:docMk/>
            <pc:sldMk cId="3543283963" sldId="263"/>
            <ac:picMk id="3" creationId="{D880C62B-C670-8435-3123-62FD5EBAE978}"/>
          </ac:picMkLst>
        </pc:picChg>
        <pc:picChg chg="add mod">
          <ac:chgData name="Bronson Wharepapa" userId="S::18114@my.sanctamaria.school.nz::fc604165-d948-4f79-adb1-ca2376f8e399" providerId="AD" clId="Web-{81A2BCD6-527D-A88D-67B8-C94274A60B24}" dt="2023-05-08T00:12:22.253" v="57" actId="1076"/>
          <ac:picMkLst>
            <pc:docMk/>
            <pc:sldMk cId="3543283963" sldId="263"/>
            <ac:picMk id="4" creationId="{08C152B4-F0C2-5DD4-37B9-10FBEBE7056D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1.267" v="42"/>
          <ac:picMkLst>
            <pc:docMk/>
            <pc:sldMk cId="3543283963" sldId="263"/>
            <ac:picMk id="5" creationId="{B81B4D5F-955C-BC86-7057-41A8B5F890B1}"/>
          </ac:picMkLst>
        </pc:picChg>
      </pc:sldChg>
    </pc:docChg>
  </pc:docChgLst>
  <pc:docChgLst>
    <pc:chgData name="Bronson Wharepapa" userId="S::18114@my.sanctamaria.school.nz::fc604165-d948-4f79-adb1-ca2376f8e399" providerId="AD" clId="Web-{B82B93A9-7EAF-C4B5-E540-07BEAF1A0FB5}"/>
    <pc:docChg chg="addSld modSld">
      <pc:chgData name="Bronson Wharepapa" userId="S::18114@my.sanctamaria.school.nz::fc604165-d948-4f79-adb1-ca2376f8e399" providerId="AD" clId="Web-{B82B93A9-7EAF-C4B5-E540-07BEAF1A0FB5}" dt="2023-05-11T22:49:54.923" v="146" actId="1076"/>
      <pc:docMkLst>
        <pc:docMk/>
      </pc:docMkLst>
      <pc:sldChg chg="addSp delSp modSp">
        <pc:chgData name="Bronson Wharepapa" userId="S::18114@my.sanctamaria.school.nz::fc604165-d948-4f79-adb1-ca2376f8e399" providerId="AD" clId="Web-{B82B93A9-7EAF-C4B5-E540-07BEAF1A0FB5}" dt="2023-05-11T22:31:12.394" v="58" actId="1076"/>
        <pc:sldMkLst>
          <pc:docMk/>
          <pc:sldMk cId="2733379314" sldId="268"/>
        </pc:sldMkLst>
        <pc:graphicFrameChg chg="mod modGraphic">
          <ac:chgData name="Bronson Wharepapa" userId="S::18114@my.sanctamaria.school.nz::fc604165-d948-4f79-adb1-ca2376f8e399" providerId="AD" clId="Web-{B82B93A9-7EAF-C4B5-E540-07BEAF1A0FB5}" dt="2023-05-11T22:30:55.534" v="52"/>
          <ac:graphicFrameMkLst>
            <pc:docMk/>
            <pc:sldMk cId="2733379314" sldId="268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2B93A9-7EAF-C4B5-E540-07BEAF1A0FB5}" dt="2023-05-11T22:29:36.172" v="5"/>
          <ac:picMkLst>
            <pc:docMk/>
            <pc:sldMk cId="2733379314" sldId="268"/>
            <ac:picMk id="2" creationId="{E111B32D-7F1B-D387-8E59-5C8AFC3AF5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1.325" v="3"/>
          <ac:picMkLst>
            <pc:docMk/>
            <pc:sldMk cId="2733379314" sldId="268"/>
            <ac:picMk id="3" creationId="{20A896BB-728A-7BC6-769A-A2DD000BD529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12.394" v="58" actId="1076"/>
          <ac:picMkLst>
            <pc:docMk/>
            <pc:sldMk cId="2733379314" sldId="268"/>
            <ac:picMk id="3" creationId="{630A4DD1-33B3-7510-EC5A-DACE2FD914EC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29:36.532" v="6"/>
          <ac:picMkLst>
            <pc:docMk/>
            <pc:sldMk cId="2733379314" sldId="268"/>
            <ac:picMk id="4" creationId="{8170FDD6-077D-14D1-ADB7-673229001D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2.044" v="4"/>
          <ac:picMkLst>
            <pc:docMk/>
            <pc:sldMk cId="2733379314" sldId="268"/>
            <ac:picMk id="5" creationId="{4F1624E8-35CD-81C9-2A81-6436DCCFD480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06.222" v="54" actId="1076"/>
          <ac:picMkLst>
            <pc:docMk/>
            <pc:sldMk cId="2733379314" sldId="268"/>
            <ac:picMk id="5" creationId="{95025F67-1D2D-50FD-9EEE-C3F468056DE6}"/>
          </ac:picMkLst>
        </pc:picChg>
      </pc:sldChg>
      <pc:sldChg chg="addSp delSp modSp add replId">
        <pc:chgData name="Bronson Wharepapa" userId="S::18114@my.sanctamaria.school.nz::fc604165-d948-4f79-adb1-ca2376f8e399" providerId="AD" clId="Web-{B82B93A9-7EAF-C4B5-E540-07BEAF1A0FB5}" dt="2023-05-11T22:49:54.923" v="146" actId="1076"/>
        <pc:sldMkLst>
          <pc:docMk/>
          <pc:sldMk cId="2208231927" sldId="269"/>
        </pc:sldMkLst>
        <pc:spChg chg="mod">
          <ac:chgData name="Bronson Wharepapa" userId="S::18114@my.sanctamaria.school.nz::fc604165-d948-4f79-adb1-ca2376f8e399" providerId="AD" clId="Web-{B82B93A9-7EAF-C4B5-E540-07BEAF1A0FB5}" dt="2023-05-11T22:37:34.997" v="61" actId="20577"/>
          <ac:spMkLst>
            <pc:docMk/>
            <pc:sldMk cId="2208231927" sldId="269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2B93A9-7EAF-C4B5-E540-07BEAF1A0FB5}" dt="2023-05-11T22:40:00.454" v="126"/>
          <ac:graphicFrameMkLst>
            <pc:docMk/>
            <pc:sldMk cId="2208231927" sldId="269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2B93A9-7EAF-C4B5-E540-07BEAF1A0FB5}" dt="2023-05-11T22:42:21.833" v="135" actId="1076"/>
          <ac:picMkLst>
            <pc:docMk/>
            <pc:sldMk cId="2208231927" sldId="269"/>
            <ac:picMk id="2" creationId="{84AF239A-D08F-17B1-41A6-F5C4EFBB0DC4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5.935" v="62"/>
          <ac:picMkLst>
            <pc:docMk/>
            <pc:sldMk cId="2208231927" sldId="269"/>
            <ac:picMk id="3" creationId="{630A4DD1-33B3-7510-EC5A-DACE2FD914EC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2:25.958" v="136" actId="1076"/>
          <ac:picMkLst>
            <pc:docMk/>
            <pc:sldMk cId="2208231927" sldId="269"/>
            <ac:picMk id="4" creationId="{08C31B73-1401-DDE5-34CB-6AF67AC68CB1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6.388" v="63"/>
          <ac:picMkLst>
            <pc:docMk/>
            <pc:sldMk cId="2208231927" sldId="269"/>
            <ac:picMk id="5" creationId="{95025F67-1D2D-50FD-9EEE-C3F468056DE6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2:38.505" v="139"/>
          <ac:picMkLst>
            <pc:docMk/>
            <pc:sldMk cId="2208231927" sldId="269"/>
            <ac:picMk id="6" creationId="{8CEDC507-FBDB-D899-525C-4AE687E3C42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9:46.407" v="144"/>
          <ac:picMkLst>
            <pc:docMk/>
            <pc:sldMk cId="2208231927" sldId="269"/>
            <ac:picMk id="7" creationId="{B4792892-6EFA-2BA5-7627-E67A76F70801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9:54.923" v="146" actId="1076"/>
          <ac:picMkLst>
            <pc:docMk/>
            <pc:sldMk cId="2208231927" sldId="269"/>
            <ac:picMk id="8" creationId="{36ECABDF-24DF-6B14-04BE-E824E37BFC71}"/>
          </ac:picMkLst>
        </pc:picChg>
      </pc:sldChg>
    </pc:docChg>
  </pc:docChgLst>
  <pc:docChgLst>
    <pc:chgData name="Bronson Wharepapa" userId="fc604165-d948-4f79-adb1-ca2376f8e399" providerId="ADAL" clId="{21F4134A-65B8-48FA-BC64-94661A83E768}"/>
    <pc:docChg chg="custSel addSld modSld sldOrd">
      <pc:chgData name="Bronson Wharepapa" userId="fc604165-d948-4f79-adb1-ca2376f8e399" providerId="ADAL" clId="{21F4134A-65B8-48FA-BC64-94661A83E768}" dt="2023-05-17T02:23:29.629" v="148" actId="1076"/>
      <pc:docMkLst>
        <pc:docMk/>
      </pc:docMkLst>
      <pc:sldChg chg="modSp mod">
        <pc:chgData name="Bronson Wharepapa" userId="fc604165-d948-4f79-adb1-ca2376f8e399" providerId="ADAL" clId="{21F4134A-65B8-48FA-BC64-94661A83E768}" dt="2023-05-03T02:49:24.868" v="11"/>
        <pc:sldMkLst>
          <pc:docMk/>
          <pc:sldMk cId="0" sldId="256"/>
        </pc:sldMkLst>
        <pc:spChg chg="mod">
          <ac:chgData name="Bronson Wharepapa" userId="fc604165-d948-4f79-adb1-ca2376f8e399" providerId="ADAL" clId="{21F4134A-65B8-48FA-BC64-94661A83E768}" dt="2023-05-03T02:48:35.626" v="8" actId="20577"/>
          <ac:spMkLst>
            <pc:docMk/>
            <pc:sldMk cId="0" sldId="256"/>
            <ac:spMk id="54" creationId="{00000000-0000-0000-0000-000000000000}"/>
          </ac:spMkLst>
        </pc:spChg>
        <pc:spChg chg="mod">
          <ac:chgData name="Bronson Wharepapa" userId="fc604165-d948-4f79-adb1-ca2376f8e399" providerId="ADAL" clId="{21F4134A-65B8-48FA-BC64-94661A83E768}" dt="2023-05-03T02:49:24.868" v="11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Bronson Wharepapa" userId="fc604165-d948-4f79-adb1-ca2376f8e399" providerId="ADAL" clId="{21F4134A-65B8-48FA-BC64-94661A83E768}" dt="2023-05-04T00:11:23.635" v="18" actId="478"/>
        <pc:sldMkLst>
          <pc:docMk/>
          <pc:sldMk cId="0" sldId="258"/>
        </pc:sldMkLst>
        <pc:spChg chg="add del mod">
          <ac:chgData name="Bronson Wharepapa" userId="fc604165-d948-4f79-adb1-ca2376f8e399" providerId="ADAL" clId="{21F4134A-65B8-48FA-BC64-94661A83E768}" dt="2023-05-04T00:11:23.635" v="18" actId="478"/>
          <ac:spMkLst>
            <pc:docMk/>
            <pc:sldMk cId="0" sldId="258"/>
            <ac:spMk id="3" creationId="{B1072A8F-CEA8-6E25-13E4-55A528D2526F}"/>
          </ac:spMkLst>
        </pc:spChg>
        <pc:spChg chg="del">
          <ac:chgData name="Bronson Wharepapa" userId="fc604165-d948-4f79-adb1-ca2376f8e399" providerId="ADAL" clId="{21F4134A-65B8-48FA-BC64-94661A83E768}" dt="2023-05-04T00:06:45.954" v="12" actId="478"/>
          <ac:spMkLst>
            <pc:docMk/>
            <pc:sldMk cId="0" sldId="258"/>
            <ac:spMk id="68" creationId="{00000000-0000-0000-0000-000000000000}"/>
          </ac:spMkLst>
        </pc:spChg>
        <pc:picChg chg="add mod">
          <ac:chgData name="Bronson Wharepapa" userId="fc604165-d948-4f79-adb1-ca2376f8e399" providerId="ADAL" clId="{21F4134A-65B8-48FA-BC64-94661A83E768}" dt="2023-05-04T00:11:20.867" v="17" actId="1076"/>
          <ac:picMkLst>
            <pc:docMk/>
            <pc:sldMk cId="0" sldId="258"/>
            <ac:picMk id="5" creationId="{C8E8B351-606C-5F69-7989-34B46A727C8B}"/>
          </ac:picMkLst>
        </pc:picChg>
      </pc:sldChg>
      <pc:sldChg chg="addSp modSp mod">
        <pc:chgData name="Bronson Wharepapa" userId="fc604165-d948-4f79-adb1-ca2376f8e399" providerId="ADAL" clId="{21F4134A-65B8-48FA-BC64-94661A83E768}" dt="2023-05-04T00:19:47.597" v="20" actId="27614"/>
        <pc:sldMkLst>
          <pc:docMk/>
          <pc:sldMk cId="0" sldId="259"/>
        </pc:sldMkLst>
        <pc:picChg chg="add mod">
          <ac:chgData name="Bronson Wharepapa" userId="fc604165-d948-4f79-adb1-ca2376f8e399" providerId="ADAL" clId="{21F4134A-65B8-48FA-BC64-94661A83E768}" dt="2023-05-04T00:19:47.597" v="20" actId="27614"/>
          <ac:picMkLst>
            <pc:docMk/>
            <pc:sldMk cId="0" sldId="259"/>
            <ac:picMk id="3" creationId="{E624514A-6C52-34C9-6D91-CCD9BFF818CC}"/>
          </ac:picMkLst>
        </pc:picChg>
      </pc:sldChg>
      <pc:sldChg chg="addSp modSp mod">
        <pc:chgData name="Bronson Wharepapa" userId="fc604165-d948-4f79-adb1-ca2376f8e399" providerId="ADAL" clId="{21F4134A-65B8-48FA-BC64-94661A83E768}" dt="2023-05-07T23:50:13.610" v="139" actId="20577"/>
        <pc:sldMkLst>
          <pc:docMk/>
          <pc:sldMk cId="0" sldId="260"/>
        </pc:sldMkLst>
        <pc:graphicFrameChg chg="modGraphic">
          <ac:chgData name="Bronson Wharepapa" userId="fc604165-d948-4f79-adb1-ca2376f8e399" providerId="ADAL" clId="{21F4134A-65B8-48FA-BC64-94661A83E768}" dt="2023-05-07T23:50:13.610" v="139" actId="20577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3" creationId="{D880C62B-C670-8435-3123-62FD5EBAE978}"/>
          </ac:picMkLst>
        </pc:pic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5" creationId="{B81B4D5F-955C-BC86-7057-41A8B5F890B1}"/>
          </ac:picMkLst>
        </pc:picChg>
      </pc:sldChg>
      <pc:sldChg chg="delSp modSp add mod ord">
        <pc:chgData name="Bronson Wharepapa" userId="fc604165-d948-4f79-adb1-ca2376f8e399" providerId="ADAL" clId="{21F4134A-65B8-48FA-BC64-94661A83E768}" dt="2023-05-17T02:23:29.629" v="148" actId="1076"/>
        <pc:sldMkLst>
          <pc:docMk/>
          <pc:sldMk cId="3813562644" sldId="273"/>
        </pc:sldMkLst>
        <pc:spChg chg="mod">
          <ac:chgData name="Bronson Wharepapa" userId="fc604165-d948-4f79-adb1-ca2376f8e399" providerId="ADAL" clId="{21F4134A-65B8-48FA-BC64-94661A83E768}" dt="2023-05-17T02:23:29.629" v="148" actId="1076"/>
          <ac:spMkLst>
            <pc:docMk/>
            <pc:sldMk cId="3813562644" sldId="273"/>
            <ac:spMk id="5" creationId="{F4590D88-8B1B-4158-D9CE-82EB2D2CF941}"/>
          </ac:spMkLst>
        </pc:spChg>
        <pc:spChg chg="del">
          <ac:chgData name="Bronson Wharepapa" userId="fc604165-d948-4f79-adb1-ca2376f8e399" providerId="ADAL" clId="{21F4134A-65B8-48FA-BC64-94661A83E768}" dt="2023-05-17T02:23:22.634" v="145" actId="478"/>
          <ac:spMkLst>
            <pc:docMk/>
            <pc:sldMk cId="3813562644" sldId="273"/>
            <ac:spMk id="6" creationId="{B81B67BB-87B6-A245-D23C-2B334DEC1CF7}"/>
          </ac:spMkLst>
        </pc:spChg>
        <pc:picChg chg="del">
          <ac:chgData name="Bronson Wharepapa" userId="fc604165-d948-4f79-adb1-ca2376f8e399" providerId="ADAL" clId="{21F4134A-65B8-48FA-BC64-94661A83E768}" dt="2023-05-17T02:23:19.937" v="144" actId="478"/>
          <ac:picMkLst>
            <pc:docMk/>
            <pc:sldMk cId="3813562644" sldId="273"/>
            <ac:picMk id="2" creationId="{50AC3D64-9BDA-1E32-E2E8-3FB1F8464272}"/>
          </ac:picMkLst>
        </pc:picChg>
        <pc:picChg chg="del">
          <ac:chgData name="Bronson Wharepapa" userId="fc604165-d948-4f79-adb1-ca2376f8e399" providerId="ADAL" clId="{21F4134A-65B8-48FA-BC64-94661A83E768}" dt="2023-05-17T02:23:19.483" v="143" actId="478"/>
          <ac:picMkLst>
            <pc:docMk/>
            <pc:sldMk cId="3813562644" sldId="273"/>
            <ac:picMk id="3" creationId="{24DAB135-3F72-9674-99CD-F676B0BDD14B}"/>
          </ac:picMkLst>
        </pc:picChg>
      </pc:sldChg>
    </pc:docChg>
  </pc:docChgLst>
  <pc:docChgLst>
    <pc:chgData name="Bronson Wharepapa" userId="S::18114@my.sanctamaria.school.nz::fc604165-d948-4f79-adb1-ca2376f8e399" providerId="AD" clId="Web-{913A71DA-8170-2173-2BBB-8F361C3C3CB7}"/>
    <pc:docChg chg="addSld modSld sldOrd">
      <pc:chgData name="Bronson Wharepapa" userId="S::18114@my.sanctamaria.school.nz::fc604165-d948-4f79-adb1-ca2376f8e399" providerId="AD" clId="Web-{913A71DA-8170-2173-2BBB-8F361C3C3CB7}" dt="2023-05-22T00:23:32.970" v="158" actId="1076"/>
      <pc:docMkLst>
        <pc:docMk/>
      </pc:docMkLst>
      <pc:sldChg chg="addSp delSp modSp">
        <pc:chgData name="Bronson Wharepapa" userId="S::18114@my.sanctamaria.school.nz::fc604165-d948-4f79-adb1-ca2376f8e399" providerId="AD" clId="Web-{913A71DA-8170-2173-2BBB-8F361C3C3CB7}" dt="2023-05-21T23:35:52.561" v="19"/>
        <pc:sldMkLst>
          <pc:docMk/>
          <pc:sldMk cId="1015159565" sldId="280"/>
        </pc:sldMkLst>
        <pc:graphicFrameChg chg="mod modGraphic">
          <ac:chgData name="Bronson Wharepapa" userId="S::18114@my.sanctamaria.school.nz::fc604165-d948-4f79-adb1-ca2376f8e399" providerId="AD" clId="Web-{913A71DA-8170-2173-2BBB-8F361C3C3CB7}" dt="2023-05-21T23:35:52.561" v="19"/>
          <ac:graphicFrameMkLst>
            <pc:docMk/>
            <pc:sldMk cId="1015159565" sldId="280"/>
            <ac:graphicFrameMk id="79" creationId="{00000000-0000-0000-0000-000000000000}"/>
          </ac:graphicFrameMkLst>
        </pc:graphicFrameChg>
        <pc:picChg chg="add del mod">
          <ac:chgData name="Bronson Wharepapa" userId="S::18114@my.sanctamaria.school.nz::fc604165-d948-4f79-adb1-ca2376f8e399" providerId="AD" clId="Web-{913A71DA-8170-2173-2BBB-8F361C3C3CB7}" dt="2023-05-21T23:34:04.153" v="9"/>
          <ac:picMkLst>
            <pc:docMk/>
            <pc:sldMk cId="1015159565" sldId="280"/>
            <ac:picMk id="2" creationId="{23861801-E6B8-0A53-A33C-D2D5E470A53E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26:58.819" v="6" actId="14100"/>
          <ac:picMkLst>
            <pc:docMk/>
            <pc:sldMk cId="1015159565" sldId="280"/>
            <ac:picMk id="3" creationId="{BDD94621-D61B-CF48-48DE-DC4E6B6D21ED}"/>
          </ac:picMkLst>
        </pc:picChg>
        <pc:picChg chg="del mod">
          <ac:chgData name="Bronson Wharepapa" userId="S::18114@my.sanctamaria.school.nz::fc604165-d948-4f79-adb1-ca2376f8e399" providerId="AD" clId="Web-{913A71DA-8170-2173-2BBB-8F361C3C3CB7}" dt="2023-05-21T23:26:43.694" v="1"/>
          <ac:picMkLst>
            <pc:docMk/>
            <pc:sldMk cId="1015159565" sldId="280"/>
            <ac:picMk id="4" creationId="{E3AE189B-2CAD-6EF1-35D5-611B1C114B11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26:44.944" v="2"/>
          <ac:picMkLst>
            <pc:docMk/>
            <pc:sldMk cId="1015159565" sldId="280"/>
            <ac:picMk id="5" creationId="{97C36C78-2463-5B4C-D0DD-E8B4DEBB586B}"/>
          </ac:picMkLst>
        </pc:picChg>
        <pc:picChg chg="add del mod">
          <ac:chgData name="Bronson Wharepapa" userId="S::18114@my.sanctamaria.school.nz::fc604165-d948-4f79-adb1-ca2376f8e399" providerId="AD" clId="Web-{913A71DA-8170-2173-2BBB-8F361C3C3CB7}" dt="2023-05-21T23:34:23.107" v="13"/>
          <ac:picMkLst>
            <pc:docMk/>
            <pc:sldMk cId="1015159565" sldId="280"/>
            <ac:picMk id="6" creationId="{9A11B245-C8DC-CECB-1BC6-D3CAF2A60616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35:17.764" v="15" actId="1076"/>
          <ac:picMkLst>
            <pc:docMk/>
            <pc:sldMk cId="1015159565" sldId="280"/>
            <ac:picMk id="7" creationId="{AEB81F82-A708-8785-82E8-CA0B768B2DA3}"/>
          </ac:picMkLst>
        </pc:picChg>
      </pc:sldChg>
      <pc:sldChg chg="addSp delSp modSp add replId">
        <pc:chgData name="Bronson Wharepapa" userId="S::18114@my.sanctamaria.school.nz::fc604165-d948-4f79-adb1-ca2376f8e399" providerId="AD" clId="Web-{913A71DA-8170-2173-2BBB-8F361C3C3CB7}" dt="2023-05-21T23:46:39.258" v="31" actId="1076"/>
        <pc:sldMkLst>
          <pc:docMk/>
          <pc:sldMk cId="328932436" sldId="281"/>
        </pc:sldMkLst>
        <pc:picChg chg="add mod">
          <ac:chgData name="Bronson Wharepapa" userId="S::18114@my.sanctamaria.school.nz::fc604165-d948-4f79-adb1-ca2376f8e399" providerId="AD" clId="Web-{913A71DA-8170-2173-2BBB-8F361C3C3CB7}" dt="2023-05-21T23:46:16.570" v="27" actId="14100"/>
          <ac:picMkLst>
            <pc:docMk/>
            <pc:sldMk cId="328932436" sldId="281"/>
            <ac:picMk id="2" creationId="{6A53F42E-2B97-25AE-27F6-E99DECC697D5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46:05.961" v="21"/>
          <ac:picMkLst>
            <pc:docMk/>
            <pc:sldMk cId="328932436" sldId="281"/>
            <ac:picMk id="3" creationId="{BDD94621-D61B-CF48-48DE-DC4E6B6D21ED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46:39.258" v="31" actId="1076"/>
          <ac:picMkLst>
            <pc:docMk/>
            <pc:sldMk cId="328932436" sldId="281"/>
            <ac:picMk id="4" creationId="{6C79A8BD-B1D5-628F-20F4-327AE4287ADF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46:06.305" v="22"/>
          <ac:picMkLst>
            <pc:docMk/>
            <pc:sldMk cId="328932436" sldId="281"/>
            <ac:picMk id="7" creationId="{AEB81F82-A708-8785-82E8-CA0B768B2DA3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1T23:55:25.500" v="46" actId="1076"/>
        <pc:sldMkLst>
          <pc:docMk/>
          <pc:sldMk cId="872326528" sldId="282"/>
        </pc:sldMkLst>
        <pc:spChg chg="mod">
          <ac:chgData name="Bronson Wharepapa" userId="S::18114@my.sanctamaria.school.nz::fc604165-d948-4f79-adb1-ca2376f8e399" providerId="AD" clId="Web-{913A71DA-8170-2173-2BBB-8F361C3C3CB7}" dt="2023-05-21T23:55:19.125" v="42" actId="20577"/>
          <ac:spMkLst>
            <pc:docMk/>
            <pc:sldMk cId="872326528" sldId="282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913A71DA-8170-2173-2BBB-8F361C3C3CB7}" dt="2023-05-21T23:55:16.875" v="40" actId="20577"/>
          <ac:spMkLst>
            <pc:docMk/>
            <pc:sldMk cId="872326528" sldId="282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913A71DA-8170-2173-2BBB-8F361C3C3CB7}" dt="2023-05-21T23:55:19.844" v="43"/>
          <ac:picMkLst>
            <pc:docMk/>
            <pc:sldMk cId="872326528" sldId="282"/>
            <ac:picMk id="2" creationId="{49F50AB6-9AED-A441-904F-0B8026C5C80B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55:25.500" v="46" actId="1076"/>
          <ac:picMkLst>
            <pc:docMk/>
            <pc:sldMk cId="872326528" sldId="282"/>
            <ac:picMk id="3" creationId="{C5EC84AD-F34E-A26D-21D0-E34F64D4AF74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2T00:17:36.752" v="151" actId="14100"/>
        <pc:sldMkLst>
          <pc:docMk/>
          <pc:sldMk cId="1654520678" sldId="283"/>
        </pc:sldMkLst>
        <pc:spChg chg="mod">
          <ac:chgData name="Bronson Wharepapa" userId="S::18114@my.sanctamaria.school.nz::fc604165-d948-4f79-adb1-ca2376f8e399" providerId="AD" clId="Web-{913A71DA-8170-2173-2BBB-8F361C3C3CB7}" dt="2023-05-21T23:55:58.063" v="50" actId="20577"/>
          <ac:spMkLst>
            <pc:docMk/>
            <pc:sldMk cId="1654520678" sldId="283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913A71DA-8170-2173-2BBB-8F361C3C3CB7}" dt="2023-05-22T00:17:25.830" v="148"/>
          <ac:graphicFrameMkLst>
            <pc:docMk/>
            <pc:sldMk cId="1654520678" sldId="283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913A71DA-8170-2173-2BBB-8F361C3C3CB7}" dt="2023-05-22T00:16:04.405" v="51"/>
          <ac:picMkLst>
            <pc:docMk/>
            <pc:sldMk cId="1654520678" sldId="283"/>
            <ac:picMk id="2" creationId="{6A53F42E-2B97-25AE-27F6-E99DECC697D5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2T00:17:32.815" v="149" actId="1076"/>
          <ac:picMkLst>
            <pc:docMk/>
            <pc:sldMk cId="1654520678" sldId="283"/>
            <ac:picMk id="3" creationId="{1DBA06E5-B5C5-BC24-34A7-91B7782D571B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2T00:16:04.467" v="52"/>
          <ac:picMkLst>
            <pc:docMk/>
            <pc:sldMk cId="1654520678" sldId="283"/>
            <ac:picMk id="4" creationId="{6C79A8BD-B1D5-628F-20F4-327AE4287ADF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2T00:17:36.752" v="151" actId="14100"/>
          <ac:picMkLst>
            <pc:docMk/>
            <pc:sldMk cId="1654520678" sldId="283"/>
            <ac:picMk id="5" creationId="{9EC7886C-604E-177C-FCFB-327340DBC5A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2T00:23:32.970" v="158" actId="1076"/>
        <pc:sldMkLst>
          <pc:docMk/>
          <pc:sldMk cId="236559895" sldId="284"/>
        </pc:sldMkLst>
        <pc:spChg chg="mod">
          <ac:chgData name="Bronson Wharepapa" userId="S::18114@my.sanctamaria.school.nz::fc604165-d948-4f79-adb1-ca2376f8e399" providerId="AD" clId="Web-{913A71DA-8170-2173-2BBB-8F361C3C3CB7}" dt="2023-05-22T00:23:23.267" v="154" actId="20577"/>
          <ac:spMkLst>
            <pc:docMk/>
            <pc:sldMk cId="236559895" sldId="284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913A71DA-8170-2173-2BBB-8F361C3C3CB7}" dt="2023-05-22T00:23:32.970" v="158" actId="1076"/>
          <ac:picMkLst>
            <pc:docMk/>
            <pc:sldMk cId="236559895" sldId="284"/>
            <ac:picMk id="2" creationId="{4475A961-FB9E-FCFB-DD66-4C707499355E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2T00:23:26.236" v="156"/>
          <ac:picMkLst>
            <pc:docMk/>
            <pc:sldMk cId="236559895" sldId="284"/>
            <ac:picMk id="3" creationId="{C5EC84AD-F34E-A26D-21D0-E34F64D4AF74}"/>
          </ac:picMkLst>
        </pc:picChg>
      </pc:sldChg>
    </pc:docChg>
  </pc:docChgLst>
  <pc:docChgLst>
    <pc:chgData name="Bronson Wharepapa" userId="S::18114@my.sanctamaria.school.nz::fc604165-d948-4f79-adb1-ca2376f8e399" providerId="AD" clId="Web-{18980C32-14E3-6AFD-F532-B12C462BBD81}"/>
    <pc:docChg chg="modSld">
      <pc:chgData name="Bronson Wharepapa" userId="S::18114@my.sanctamaria.school.nz::fc604165-d948-4f79-adb1-ca2376f8e399" providerId="AD" clId="Web-{18980C32-14E3-6AFD-F532-B12C462BBD81}" dt="2023-05-24T00:55:57.304" v="6"/>
      <pc:docMkLst>
        <pc:docMk/>
      </pc:docMkLst>
      <pc:sldChg chg="addSp delSp modSp">
        <pc:chgData name="Bronson Wharepapa" userId="S::18114@my.sanctamaria.school.nz::fc604165-d948-4f79-adb1-ca2376f8e399" providerId="AD" clId="Web-{18980C32-14E3-6AFD-F532-B12C462BBD81}" dt="2023-05-24T00:55:51.835" v="3" actId="1076"/>
        <pc:sldMkLst>
          <pc:docMk/>
          <pc:sldMk cId="355938168" sldId="292"/>
        </pc:sldMkLst>
        <pc:picChg chg="del">
          <ac:chgData name="Bronson Wharepapa" userId="S::18114@my.sanctamaria.school.nz::fc604165-d948-4f79-adb1-ca2376f8e399" providerId="AD" clId="Web-{18980C32-14E3-6AFD-F532-B12C462BBD81}" dt="2023-05-24T00:55:45.554" v="0"/>
          <ac:picMkLst>
            <pc:docMk/>
            <pc:sldMk cId="355938168" sldId="292"/>
            <ac:picMk id="2" creationId="{2C9F9B50-4640-EAFC-CA44-DE3ECEB1ADB4}"/>
          </ac:picMkLst>
        </pc:picChg>
        <pc:picChg chg="add mod">
          <ac:chgData name="Bronson Wharepapa" userId="S::18114@my.sanctamaria.school.nz::fc604165-d948-4f79-adb1-ca2376f8e399" providerId="AD" clId="Web-{18980C32-14E3-6AFD-F532-B12C462BBD81}" dt="2023-05-24T00:55:51.835" v="3" actId="1076"/>
          <ac:picMkLst>
            <pc:docMk/>
            <pc:sldMk cId="355938168" sldId="292"/>
            <ac:picMk id="3" creationId="{6AB75660-1B78-775B-F65C-AFF2DB5C2043}"/>
          </ac:picMkLst>
        </pc:picChg>
      </pc:sldChg>
      <pc:sldChg chg="delSp">
        <pc:chgData name="Bronson Wharepapa" userId="S::18114@my.sanctamaria.school.nz::fc604165-d948-4f79-adb1-ca2376f8e399" providerId="AD" clId="Web-{18980C32-14E3-6AFD-F532-B12C462BBD81}" dt="2023-05-24T00:55:57.304" v="6"/>
        <pc:sldMkLst>
          <pc:docMk/>
          <pc:sldMk cId="1306430304" sldId="293"/>
        </pc:sldMkLst>
        <pc:picChg chg="del">
          <ac:chgData name="Bronson Wharepapa" userId="S::18114@my.sanctamaria.school.nz::fc604165-d948-4f79-adb1-ca2376f8e399" providerId="AD" clId="Web-{18980C32-14E3-6AFD-F532-B12C462BBD81}" dt="2023-05-24T00:55:56.382" v="4"/>
          <ac:picMkLst>
            <pc:docMk/>
            <pc:sldMk cId="1306430304" sldId="293"/>
            <ac:picMk id="2" creationId="{18059BBA-E566-26AC-8A03-99F41D386C16}"/>
          </ac:picMkLst>
        </pc:picChg>
        <pc:picChg chg="del">
          <ac:chgData name="Bronson Wharepapa" userId="S::18114@my.sanctamaria.school.nz::fc604165-d948-4f79-adb1-ca2376f8e399" providerId="AD" clId="Web-{18980C32-14E3-6AFD-F532-B12C462BBD81}" dt="2023-05-24T00:55:56.866" v="5"/>
          <ac:picMkLst>
            <pc:docMk/>
            <pc:sldMk cId="1306430304" sldId="293"/>
            <ac:picMk id="4" creationId="{D8BB2337-AFFF-3DF9-86DE-726875A10727}"/>
          </ac:picMkLst>
        </pc:picChg>
        <pc:picChg chg="del">
          <ac:chgData name="Bronson Wharepapa" userId="S::18114@my.sanctamaria.school.nz::fc604165-d948-4f79-adb1-ca2376f8e399" providerId="AD" clId="Web-{18980C32-14E3-6AFD-F532-B12C462BBD81}" dt="2023-05-24T00:55:57.304" v="6"/>
          <ac:picMkLst>
            <pc:docMk/>
            <pc:sldMk cId="1306430304" sldId="293"/>
            <ac:picMk id="7" creationId="{2D67BE7C-9B32-BBFA-07D0-5EE36C921BA3}"/>
          </ac:picMkLst>
        </pc:picChg>
      </pc:sldChg>
    </pc:docChg>
  </pc:docChgLst>
  <pc:docChgLst>
    <pc:chgData name="Bronson Wharepapa" userId="S::18114@my.sanctamaria.school.nz::fc604165-d948-4f79-adb1-ca2376f8e399" providerId="AD" clId="Web-{E7DA99F4-823D-C86A-06FD-627EB648CF80}"/>
    <pc:docChg chg="addSld delSld modSld sldOrd">
      <pc:chgData name="Bronson Wharepapa" userId="S::18114@my.sanctamaria.school.nz::fc604165-d948-4f79-adb1-ca2376f8e399" providerId="AD" clId="Web-{E7DA99F4-823D-C86A-06FD-627EB648CF80}" dt="2023-05-31T03:08:11.514" v="139" actId="1076"/>
      <pc:docMkLst>
        <pc:docMk/>
      </pc:docMkLst>
      <pc:sldChg chg="modSp">
        <pc:chgData name="Bronson Wharepapa" userId="S::18114@my.sanctamaria.school.nz::fc604165-d948-4f79-adb1-ca2376f8e399" providerId="AD" clId="Web-{E7DA99F4-823D-C86A-06FD-627EB648CF80}" dt="2023-05-31T02:47:35.966" v="23" actId="20577"/>
        <pc:sldMkLst>
          <pc:docMk/>
          <pc:sldMk cId="1098871366" sldId="303"/>
        </pc:sldMkLst>
        <pc:spChg chg="mod">
          <ac:chgData name="Bronson Wharepapa" userId="S::18114@my.sanctamaria.school.nz::fc604165-d948-4f79-adb1-ca2376f8e399" providerId="AD" clId="Web-{E7DA99F4-823D-C86A-06FD-627EB648CF80}" dt="2023-05-31T02:47:35.966" v="23" actId="20577"/>
          <ac:spMkLst>
            <pc:docMk/>
            <pc:sldMk cId="1098871366" sldId="303"/>
            <ac:spMk id="5" creationId="{F4590D88-8B1B-4158-D9CE-82EB2D2CF941}"/>
          </ac:spMkLst>
        </pc:spChg>
      </pc:sldChg>
      <pc:sldChg chg="addSp delSp modSp add replId">
        <pc:chgData name="Bronson Wharepapa" userId="S::18114@my.sanctamaria.school.nz::fc604165-d948-4f79-adb1-ca2376f8e399" providerId="AD" clId="Web-{E7DA99F4-823D-C86A-06FD-627EB648CF80}" dt="2023-05-31T02:37:55.247" v="12" actId="1076"/>
        <pc:sldMkLst>
          <pc:docMk/>
          <pc:sldMk cId="3573675905" sldId="305"/>
        </pc:sldMkLst>
        <pc:spChg chg="mod">
          <ac:chgData name="Bronson Wharepapa" userId="S::18114@my.sanctamaria.school.nz::fc604165-d948-4f79-adb1-ca2376f8e399" providerId="AD" clId="Web-{E7DA99F4-823D-C86A-06FD-627EB648CF80}" dt="2023-05-31T02:37:20.371" v="1" actId="20577"/>
          <ac:spMkLst>
            <pc:docMk/>
            <pc:sldMk cId="3573675905" sldId="305"/>
            <ac:spMk id="78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E7DA99F4-823D-C86A-06FD-627EB648CF80}" dt="2023-05-31T02:37:29.653" v="7" actId="1076"/>
          <ac:picMkLst>
            <pc:docMk/>
            <pc:sldMk cId="3573675905" sldId="305"/>
            <ac:picMk id="2" creationId="{8EA9DF15-5AC9-4059-DD80-8801DDA91A39}"/>
          </ac:picMkLst>
        </pc:picChg>
        <pc:picChg chg="add mod">
          <ac:chgData name="Bronson Wharepapa" userId="S::18114@my.sanctamaria.school.nz::fc604165-d948-4f79-adb1-ca2376f8e399" providerId="AD" clId="Web-{E7DA99F4-823D-C86A-06FD-627EB648CF80}" dt="2023-05-31T02:37:55.247" v="12" actId="1076"/>
          <ac:picMkLst>
            <pc:docMk/>
            <pc:sldMk cId="3573675905" sldId="305"/>
            <ac:picMk id="3" creationId="{3BB121D3-DAF4-12DF-CD95-855DC919F215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2:37:22.356" v="3"/>
          <ac:picMkLst>
            <pc:docMk/>
            <pc:sldMk cId="3573675905" sldId="305"/>
            <ac:picMk id="4" creationId="{87B74F5B-8B5B-0D5B-B9AD-F15804BC1BD2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2:37:22.027" v="2"/>
          <ac:picMkLst>
            <pc:docMk/>
            <pc:sldMk cId="3573675905" sldId="305"/>
            <ac:picMk id="5" creationId="{DCEDBDB8-238E-6C0B-39C4-F16D18E27CB8}"/>
          </ac:picMkLst>
        </pc:picChg>
      </pc:sldChg>
      <pc:sldChg chg="addSp delSp modSp add del ord replId">
        <pc:chgData name="Bronson Wharepapa" userId="S::18114@my.sanctamaria.school.nz::fc604165-d948-4f79-adb1-ca2376f8e399" providerId="AD" clId="Web-{E7DA99F4-823D-C86A-06FD-627EB648CF80}" dt="2023-05-31T02:47:37.685" v="24"/>
        <pc:sldMkLst>
          <pc:docMk/>
          <pc:sldMk cId="970257294" sldId="306"/>
        </pc:sldMkLst>
        <pc:spChg chg="mod">
          <ac:chgData name="Bronson Wharepapa" userId="S::18114@my.sanctamaria.school.nz::fc604165-d948-4f79-adb1-ca2376f8e399" providerId="AD" clId="Web-{E7DA99F4-823D-C86A-06FD-627EB648CF80}" dt="2023-05-31T02:42:42.474" v="16" actId="20577"/>
          <ac:spMkLst>
            <pc:docMk/>
            <pc:sldMk cId="970257294" sldId="306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E7DA99F4-823D-C86A-06FD-627EB648CF80}" dt="2023-05-31T02:42:49.192" v="19" actId="1076"/>
          <ac:picMkLst>
            <pc:docMk/>
            <pc:sldMk cId="970257294" sldId="306"/>
            <ac:picMk id="2" creationId="{5495E6CF-0AA7-E1FE-6362-EC2DC5849FE6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2:42:40.052" v="15"/>
          <ac:picMkLst>
            <pc:docMk/>
            <pc:sldMk cId="970257294" sldId="306"/>
            <ac:picMk id="3" creationId="{3208538E-9EF6-24E9-5B09-B2A3A9EBA3EB}"/>
          </ac:picMkLst>
        </pc:picChg>
      </pc:sldChg>
      <pc:sldChg chg="addSp delSp modSp add replId">
        <pc:chgData name="Bronson Wharepapa" userId="S::18114@my.sanctamaria.school.nz::fc604165-d948-4f79-adb1-ca2376f8e399" providerId="AD" clId="Web-{E7DA99F4-823D-C86A-06FD-627EB648CF80}" dt="2023-05-31T03:05:31.822" v="135"/>
        <pc:sldMkLst>
          <pc:docMk/>
          <pc:sldMk cId="2814547258" sldId="306"/>
        </pc:sldMkLst>
        <pc:spChg chg="mod">
          <ac:chgData name="Bronson Wharepapa" userId="S::18114@my.sanctamaria.school.nz::fc604165-d948-4f79-adb1-ca2376f8e399" providerId="AD" clId="Web-{E7DA99F4-823D-C86A-06FD-627EB648CF80}" dt="2023-05-31T02:47:48.747" v="28" actId="20577"/>
          <ac:spMkLst>
            <pc:docMk/>
            <pc:sldMk cId="2814547258" sldId="306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E7DA99F4-823D-C86A-06FD-627EB648CF80}" dt="2023-05-31T03:05:31.822" v="135"/>
          <ac:graphicFrameMkLst>
            <pc:docMk/>
            <pc:sldMk cId="2814547258" sldId="306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E7DA99F4-823D-C86A-06FD-627EB648CF80}" dt="2023-05-31T02:47:46.263" v="27"/>
          <ac:picMkLst>
            <pc:docMk/>
            <pc:sldMk cId="2814547258" sldId="306"/>
            <ac:picMk id="2" creationId="{8EA9DF15-5AC9-4059-DD80-8801DDA91A39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2:47:45.732" v="26"/>
          <ac:picMkLst>
            <pc:docMk/>
            <pc:sldMk cId="2814547258" sldId="306"/>
            <ac:picMk id="3" creationId="{3BB121D3-DAF4-12DF-CD95-855DC919F215}"/>
          </ac:picMkLst>
        </pc:picChg>
        <pc:picChg chg="add mod">
          <ac:chgData name="Bronson Wharepapa" userId="S::18114@my.sanctamaria.school.nz::fc604165-d948-4f79-adb1-ca2376f8e399" providerId="AD" clId="Web-{E7DA99F4-823D-C86A-06FD-627EB648CF80}" dt="2023-05-31T02:49:43.344" v="37" actId="1076"/>
          <ac:picMkLst>
            <pc:docMk/>
            <pc:sldMk cId="2814547258" sldId="306"/>
            <ac:picMk id="4" creationId="{BFE8562C-F2E2-8C43-B24C-861F1FEB983E}"/>
          </ac:picMkLst>
        </pc:picChg>
        <pc:picChg chg="add mod">
          <ac:chgData name="Bronson Wharepapa" userId="S::18114@my.sanctamaria.school.nz::fc604165-d948-4f79-adb1-ca2376f8e399" providerId="AD" clId="Web-{E7DA99F4-823D-C86A-06FD-627EB648CF80}" dt="2023-05-31T02:50:06.189" v="41" actId="1076"/>
          <ac:picMkLst>
            <pc:docMk/>
            <pc:sldMk cId="2814547258" sldId="306"/>
            <ac:picMk id="5" creationId="{D7787F6A-55BD-BACD-977C-D4D789915C5E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E7DA99F4-823D-C86A-06FD-627EB648CF80}" dt="2023-05-31T03:08:11.514" v="139" actId="1076"/>
        <pc:sldMkLst>
          <pc:docMk/>
          <pc:sldMk cId="1542993381" sldId="307"/>
        </pc:sldMkLst>
        <pc:spChg chg="mod">
          <ac:chgData name="Bronson Wharepapa" userId="S::18114@my.sanctamaria.school.nz::fc604165-d948-4f79-adb1-ca2376f8e399" providerId="AD" clId="Web-{E7DA99F4-823D-C86A-06FD-627EB648CF80}" dt="2023-05-31T02:51:02.815" v="84" actId="20577"/>
          <ac:spMkLst>
            <pc:docMk/>
            <pc:sldMk cId="1542993381" sldId="307"/>
            <ac:spMk id="5" creationId="{F4590D88-8B1B-4158-D9CE-82EB2D2CF941}"/>
          </ac:spMkLst>
        </pc:spChg>
        <pc:picChg chg="add del mod">
          <ac:chgData name="Bronson Wharepapa" userId="S::18114@my.sanctamaria.school.nz::fc604165-d948-4f79-adb1-ca2376f8e399" providerId="AD" clId="Web-{E7DA99F4-823D-C86A-06FD-627EB648CF80}" dt="2023-05-31T03:08:05.717" v="136"/>
          <ac:picMkLst>
            <pc:docMk/>
            <pc:sldMk cId="1542993381" sldId="307"/>
            <ac:picMk id="2" creationId="{92231FF8-AEFA-9133-7933-3CB88E2E376B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2:50:49.237" v="80"/>
          <ac:picMkLst>
            <pc:docMk/>
            <pc:sldMk cId="1542993381" sldId="307"/>
            <ac:picMk id="3" creationId="{3208538E-9EF6-24E9-5B09-B2A3A9EBA3EB}"/>
          </ac:picMkLst>
        </pc:picChg>
        <pc:picChg chg="add mod">
          <ac:chgData name="Bronson Wharepapa" userId="S::18114@my.sanctamaria.school.nz::fc604165-d948-4f79-adb1-ca2376f8e399" providerId="AD" clId="Web-{E7DA99F4-823D-C86A-06FD-627EB648CF80}" dt="2023-05-31T03:08:11.514" v="139" actId="1076"/>
          <ac:picMkLst>
            <pc:docMk/>
            <pc:sldMk cId="1542993381" sldId="307"/>
            <ac:picMk id="4" creationId="{E448965B-BC59-9EF2-1A05-D5FAAA67DBD1}"/>
          </ac:picMkLst>
        </pc:picChg>
      </pc:sldChg>
      <pc:sldChg chg="add del replId">
        <pc:chgData name="Bronson Wharepapa" userId="S::18114@my.sanctamaria.school.nz::fc604165-d948-4f79-adb1-ca2376f8e399" providerId="AD" clId="Web-{E7DA99F4-823D-C86A-06FD-627EB648CF80}" dt="2023-05-31T03:02:00.473" v="89"/>
        <pc:sldMkLst>
          <pc:docMk/>
          <pc:sldMk cId="2150892930" sldId="308"/>
        </pc:sldMkLst>
      </pc:sldChg>
      <pc:sldChg chg="addSp delSp modSp add ord replId">
        <pc:chgData name="Bronson Wharepapa" userId="S::18114@my.sanctamaria.school.nz::fc604165-d948-4f79-adb1-ca2376f8e399" providerId="AD" clId="Web-{E7DA99F4-823D-C86A-06FD-627EB648CF80}" dt="2023-05-31T03:05:09.634" v="109"/>
        <pc:sldMkLst>
          <pc:docMk/>
          <pc:sldMk cId="3997650544" sldId="308"/>
        </pc:sldMkLst>
        <pc:graphicFrameChg chg="mod modGraphic">
          <ac:chgData name="Bronson Wharepapa" userId="S::18114@my.sanctamaria.school.nz::fc604165-d948-4f79-adb1-ca2376f8e399" providerId="AD" clId="Web-{E7DA99F4-823D-C86A-06FD-627EB648CF80}" dt="2023-05-31T03:05:09.634" v="109"/>
          <ac:graphicFrameMkLst>
            <pc:docMk/>
            <pc:sldMk cId="3997650544" sldId="308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E7DA99F4-823D-C86A-06FD-627EB648CF80}" dt="2023-05-31T03:04:44.040" v="104" actId="1076"/>
          <ac:picMkLst>
            <pc:docMk/>
            <pc:sldMk cId="3997650544" sldId="308"/>
            <ac:picMk id="2" creationId="{5E8216C0-2A7B-3507-798B-ED114581BCDC}"/>
          </ac:picMkLst>
        </pc:picChg>
        <pc:picChg chg="add mod">
          <ac:chgData name="Bronson Wharepapa" userId="S::18114@my.sanctamaria.school.nz::fc604165-d948-4f79-adb1-ca2376f8e399" providerId="AD" clId="Web-{E7DA99F4-823D-C86A-06FD-627EB648CF80}" dt="2023-05-31T03:04:48.478" v="105" actId="14100"/>
          <ac:picMkLst>
            <pc:docMk/>
            <pc:sldMk cId="3997650544" sldId="308"/>
            <ac:picMk id="3" creationId="{2F92974B-F3CB-A21A-4BD6-C397B6BBBE7A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3:02:05.426" v="93"/>
          <ac:picMkLst>
            <pc:docMk/>
            <pc:sldMk cId="3997650544" sldId="308"/>
            <ac:picMk id="4" creationId="{BFE8562C-F2E2-8C43-B24C-861F1FEB983E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3:02:04.926" v="92"/>
          <ac:picMkLst>
            <pc:docMk/>
            <pc:sldMk cId="3997650544" sldId="308"/>
            <ac:picMk id="5" creationId="{D7787F6A-55BD-BACD-977C-D4D789915C5E}"/>
          </ac:picMkLst>
        </pc:picChg>
      </pc:sldChg>
    </pc:docChg>
  </pc:docChgLst>
  <pc:docChgLst>
    <pc:chgData name="Bronson Wharepapa" userId="S::18114@my.sanctamaria.school.nz::fc604165-d948-4f79-adb1-ca2376f8e399" providerId="AD" clId="Web-{B8FDFBEC-0524-BF11-E929-3A10092CC293}"/>
    <pc:docChg chg="addSld modSld sldOrd">
      <pc:chgData name="Bronson Wharepapa" userId="S::18114@my.sanctamaria.school.nz::fc604165-d948-4f79-adb1-ca2376f8e399" providerId="AD" clId="Web-{B8FDFBEC-0524-BF11-E929-3A10092CC293}" dt="2023-05-15T22:04:25.229" v="341"/>
      <pc:docMkLst>
        <pc:docMk/>
      </pc:docMkLst>
      <pc:sldChg chg="addSp modSp">
        <pc:chgData name="Bronson Wharepapa" userId="S::18114@my.sanctamaria.school.nz::fc604165-d948-4f79-adb1-ca2376f8e399" providerId="AD" clId="Web-{B8FDFBEC-0524-BF11-E929-3A10092CC293}" dt="2023-05-15T21:25:17.203" v="2" actId="1076"/>
        <pc:sldMkLst>
          <pc:docMk/>
          <pc:sldMk cId="1390132799" sldId="265"/>
        </pc:sldMkLst>
        <pc:picChg chg="add mod">
          <ac:chgData name="Bronson Wharepapa" userId="S::18114@my.sanctamaria.school.nz::fc604165-d948-4f79-adb1-ca2376f8e399" providerId="AD" clId="Web-{B8FDFBEC-0524-BF11-E929-3A10092CC293}" dt="2023-05-15T21:25:17.203" v="2" actId="1076"/>
          <ac:picMkLst>
            <pc:docMk/>
            <pc:sldMk cId="1390132799" sldId="265"/>
            <ac:picMk id="2" creationId="{C1F43179-E322-74D2-6E28-75537F2AD1A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2:00:58.724" v="263" actId="20577"/>
        <pc:sldMkLst>
          <pc:docMk/>
          <pc:sldMk cId="3441760066" sldId="270"/>
        </pc:sldMkLst>
        <pc:spChg chg="mod">
          <ac:chgData name="Bronson Wharepapa" userId="S::18114@my.sanctamaria.school.nz::fc604165-d948-4f79-adb1-ca2376f8e399" providerId="AD" clId="Web-{B8FDFBEC-0524-BF11-E929-3A10092CC293}" dt="2023-05-15T22:00:58.724" v="263" actId="20577"/>
          <ac:spMkLst>
            <pc:docMk/>
            <pc:sldMk cId="3441760066" sldId="270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B8FDFBEC-0524-BF11-E929-3A10092CC293}" dt="2023-05-15T22:00:43.520" v="262" actId="1076"/>
          <ac:picMkLst>
            <pc:docMk/>
            <pc:sldMk cId="3441760066" sldId="270"/>
            <ac:picMk id="2" creationId="{50AC3D64-9BDA-1E32-E2E8-3FB1F8464272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20.052" v="12"/>
          <ac:picMkLst>
            <pc:docMk/>
            <pc:sldMk cId="3441760066" sldId="270"/>
            <ac:picMk id="2" creationId="{C1F43179-E322-74D2-6E28-75537F2AD1A8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37:35.333" v="15" actId="14100"/>
          <ac:picMkLst>
            <pc:docMk/>
            <pc:sldMk cId="3441760066" sldId="270"/>
            <ac:picMk id="3" creationId="{24DAB135-3F72-9674-99CD-F676B0BDD14B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19.442" v="11"/>
          <ac:picMkLst>
            <pc:docMk/>
            <pc:sldMk cId="3441760066" sldId="270"/>
            <ac:picMk id="4" creationId="{F0D1DE80-0CCE-9E41-BE45-6E14F007F83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1:42:57.889" v="253"/>
        <pc:sldMkLst>
          <pc:docMk/>
          <pc:sldMk cId="2969888906" sldId="271"/>
        </pc:sldMkLst>
        <pc:spChg chg="mod">
          <ac:chgData name="Bronson Wharepapa" userId="S::18114@my.sanctamaria.school.nz::fc604165-d948-4f79-adb1-ca2376f8e399" providerId="AD" clId="Web-{B8FDFBEC-0524-BF11-E929-3A10092CC293}" dt="2023-05-15T21:38:00.881" v="20" actId="20577"/>
          <ac:spMkLst>
            <pc:docMk/>
            <pc:sldMk cId="2969888906" sldId="271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1:42:57.889" v="253"/>
          <ac:graphicFrameMkLst>
            <pc:docMk/>
            <pc:sldMk cId="2969888906" sldId="271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FDFBEC-0524-BF11-E929-3A10092CC293}" dt="2023-05-15T21:38:01.615" v="22"/>
          <ac:picMkLst>
            <pc:docMk/>
            <pc:sldMk cId="2969888906" sldId="271"/>
            <ac:picMk id="2" creationId="{84AF239A-D08F-17B1-41A6-F5C4EFBB0DC4}"/>
          </ac:picMkLst>
        </pc:picChg>
        <pc:picChg chg="add del mod">
          <ac:chgData name="Bronson Wharepapa" userId="S::18114@my.sanctamaria.school.nz::fc604165-d948-4f79-adb1-ca2376f8e399" providerId="AD" clId="Web-{B8FDFBEC-0524-BF11-E929-3A10092CC293}" dt="2023-05-15T21:40:25.072" v="35"/>
          <ac:picMkLst>
            <pc:docMk/>
            <pc:sldMk cId="2969888906" sldId="271"/>
            <ac:picMk id="3" creationId="{39B08F3F-2BAC-4468-46B1-2B35E2BC18B8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959" v="23"/>
          <ac:picMkLst>
            <pc:docMk/>
            <pc:sldMk cId="2969888906" sldId="271"/>
            <ac:picMk id="4" creationId="{08C31B73-1401-DDE5-34CB-6AF67AC68C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1.934" v="138" actId="1076"/>
          <ac:picMkLst>
            <pc:docMk/>
            <pc:sldMk cId="2969888906" sldId="271"/>
            <ac:picMk id="5" creationId="{31B1977E-CF62-C9F3-5A51-9E6AE56C4606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2.762" v="139" actId="1076"/>
          <ac:picMkLst>
            <pc:docMk/>
            <pc:sldMk cId="2969888906" sldId="271"/>
            <ac:picMk id="6" creationId="{8EF0A9CA-E720-1ADF-C6CA-98696ABA003E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146" v="21"/>
          <ac:picMkLst>
            <pc:docMk/>
            <pc:sldMk cId="2969888906" sldId="271"/>
            <ac:picMk id="8" creationId="{36ECABDF-24DF-6B14-04BE-E824E37BFC71}"/>
          </ac:picMkLst>
        </pc:picChg>
      </pc:sldChg>
      <pc:sldChg chg="addSp delSp modSp add replId">
        <pc:chgData name="Bronson Wharepapa" userId="S::18114@my.sanctamaria.school.nz::fc604165-d948-4f79-adb1-ca2376f8e399" providerId="AD" clId="Web-{B8FDFBEC-0524-BF11-E929-3A10092CC293}" dt="2023-05-15T22:04:25.229" v="341"/>
        <pc:sldMkLst>
          <pc:docMk/>
          <pc:sldMk cId="2202713619" sldId="272"/>
        </pc:sldMkLst>
        <pc:spChg chg="mod">
          <ac:chgData name="Bronson Wharepapa" userId="S::18114@my.sanctamaria.school.nz::fc604165-d948-4f79-adb1-ca2376f8e399" providerId="AD" clId="Web-{B8FDFBEC-0524-BF11-E929-3A10092CC293}" dt="2023-05-15T21:59:36.597" v="256" actId="20577"/>
          <ac:spMkLst>
            <pc:docMk/>
            <pc:sldMk cId="2202713619" sldId="272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2:04:25.229" v="341"/>
          <ac:graphicFrameMkLst>
            <pc:docMk/>
            <pc:sldMk cId="2202713619" sldId="272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FDFBEC-0524-BF11-E929-3A10092CC293}" dt="2023-05-15T22:03:24.165" v="275" actId="14100"/>
          <ac:picMkLst>
            <pc:docMk/>
            <pc:sldMk cId="2202713619" sldId="272"/>
            <ac:picMk id="2" creationId="{4D5398B4-6A0E-BC2E-6DCB-F7D55B2FCD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2:03:35.025" v="277" actId="1076"/>
          <ac:picMkLst>
            <pc:docMk/>
            <pc:sldMk cId="2202713619" sldId="272"/>
            <ac:picMk id="3" creationId="{BA755980-1216-C07C-F91D-BF98BC4E5371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7.821" v="264"/>
          <ac:picMkLst>
            <pc:docMk/>
            <pc:sldMk cId="2202713619" sldId="272"/>
            <ac:picMk id="5" creationId="{31B1977E-CF62-C9F3-5A51-9E6AE56C4606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8.164" v="265"/>
          <ac:picMkLst>
            <pc:docMk/>
            <pc:sldMk cId="2202713619" sldId="272"/>
            <ac:picMk id="6" creationId="{8EF0A9CA-E720-1ADF-C6CA-98696ABA003E}"/>
          </ac:picMkLst>
        </pc:picChg>
      </pc:sldChg>
    </pc:docChg>
  </pc:docChgLst>
  <pc:docChgLst>
    <pc:chgData name="Bronson Wharepapa" userId="S::18114@my.sanctamaria.school.nz::fc604165-d948-4f79-adb1-ca2376f8e399" providerId="AD" clId="Web-{767DA9AF-F006-70FA-F4E5-A9445FA32A99}"/>
    <pc:docChg chg="addSld delSld modSld sldOrd">
      <pc:chgData name="Bronson Wharepapa" userId="S::18114@my.sanctamaria.school.nz::fc604165-d948-4f79-adb1-ca2376f8e399" providerId="AD" clId="Web-{767DA9AF-F006-70FA-F4E5-A9445FA32A99}" dt="2023-05-25T03:10:05.491" v="703"/>
      <pc:docMkLst>
        <pc:docMk/>
      </pc:docMkLst>
      <pc:sldChg chg="addSp modSp">
        <pc:chgData name="Bronson Wharepapa" userId="S::18114@my.sanctamaria.school.nz::fc604165-d948-4f79-adb1-ca2376f8e399" providerId="AD" clId="Web-{767DA9AF-F006-70FA-F4E5-A9445FA32A99}" dt="2023-05-25T03:10:01.694" v="693"/>
        <pc:sldMkLst>
          <pc:docMk/>
          <pc:sldMk cId="1306430304" sldId="293"/>
        </pc:sldMkLst>
        <pc:graphicFrameChg chg="mod modGraphic">
          <ac:chgData name="Bronson Wharepapa" userId="S::18114@my.sanctamaria.school.nz::fc604165-d948-4f79-adb1-ca2376f8e399" providerId="AD" clId="Web-{767DA9AF-F006-70FA-F4E5-A9445FA32A99}" dt="2023-05-25T03:10:01.694" v="693"/>
          <ac:graphicFrameMkLst>
            <pc:docMk/>
            <pc:sldMk cId="1306430304" sldId="293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767DA9AF-F006-70FA-F4E5-A9445FA32A99}" dt="2023-05-25T02:35:56.905" v="299" actId="14100"/>
          <ac:picMkLst>
            <pc:docMk/>
            <pc:sldMk cId="1306430304" sldId="293"/>
            <ac:picMk id="2" creationId="{1F7ACE49-BF7B-95A1-2AD4-00FF3AF90226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35:53.139" v="298" actId="14100"/>
          <ac:picMkLst>
            <pc:docMk/>
            <pc:sldMk cId="1306430304" sldId="293"/>
            <ac:picMk id="3" creationId="{6FF76F38-B288-49A4-EC69-7DDDF5FE6884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767DA9AF-F006-70FA-F4E5-A9445FA32A99}" dt="2023-05-25T02:53:03.073" v="426" actId="1076"/>
        <pc:sldMkLst>
          <pc:docMk/>
          <pc:sldMk cId="4000323956" sldId="294"/>
        </pc:sldMkLst>
        <pc:spChg chg="mod">
          <ac:chgData name="Bronson Wharepapa" userId="S::18114@my.sanctamaria.school.nz::fc604165-d948-4f79-adb1-ca2376f8e399" providerId="AD" clId="Web-{767DA9AF-F006-70FA-F4E5-A9445FA32A99}" dt="2023-05-25T02:52:55.104" v="421" actId="20577"/>
          <ac:spMkLst>
            <pc:docMk/>
            <pc:sldMk cId="4000323956" sldId="294"/>
            <ac:spMk id="5" creationId="{F4590D88-8B1B-4158-D9CE-82EB2D2CF941}"/>
          </ac:spMkLst>
        </pc:spChg>
        <pc:picChg chg="add del mod">
          <ac:chgData name="Bronson Wharepapa" userId="S::18114@my.sanctamaria.school.nz::fc604165-d948-4f79-adb1-ca2376f8e399" providerId="AD" clId="Web-{767DA9AF-F006-70FA-F4E5-A9445FA32A99}" dt="2023-05-25T02:52:55.417" v="422"/>
          <ac:picMkLst>
            <pc:docMk/>
            <pc:sldMk cId="4000323956" sldId="294"/>
            <ac:picMk id="2" creationId="{130F0436-925F-2DA6-42B4-CDC0DC9D1A67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2:50:13.928" v="416"/>
          <ac:picMkLst>
            <pc:docMk/>
            <pc:sldMk cId="4000323956" sldId="294"/>
            <ac:picMk id="3" creationId="{6AB75660-1B78-775B-F65C-AFF2DB5C2043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53:03.073" v="426" actId="1076"/>
          <ac:picMkLst>
            <pc:docMk/>
            <pc:sldMk cId="4000323956" sldId="294"/>
            <ac:picMk id="4" creationId="{3292E503-B198-B8F2-FF3D-03EB1B5EA50A}"/>
          </ac:picMkLst>
        </pc:picChg>
      </pc:sldChg>
      <pc:sldChg chg="addSp delSp modSp add del ord replId">
        <pc:chgData name="Bronson Wharepapa" userId="S::18114@my.sanctamaria.school.nz::fc604165-d948-4f79-adb1-ca2376f8e399" providerId="AD" clId="Web-{767DA9AF-F006-70FA-F4E5-A9445FA32A99}" dt="2023-05-25T03:01:03.945" v="600"/>
        <pc:sldMkLst>
          <pc:docMk/>
          <pc:sldMk cId="4004824979" sldId="295"/>
        </pc:sldMkLst>
        <pc:spChg chg="mod">
          <ac:chgData name="Bronson Wharepapa" userId="S::18114@my.sanctamaria.school.nz::fc604165-d948-4f79-adb1-ca2376f8e399" providerId="AD" clId="Web-{767DA9AF-F006-70FA-F4E5-A9445FA32A99}" dt="2023-05-25T02:53:57.387" v="429" actId="20577"/>
          <ac:spMkLst>
            <pc:docMk/>
            <pc:sldMk cId="4004824979" sldId="295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767DA9AF-F006-70FA-F4E5-A9445FA32A99}" dt="2023-05-25T02:59:41.693" v="518"/>
          <ac:graphicFrameMkLst>
            <pc:docMk/>
            <pc:sldMk cId="4004824979" sldId="295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767DA9AF-F006-70FA-F4E5-A9445FA32A99}" dt="2023-05-25T02:55:47.671" v="430"/>
          <ac:picMkLst>
            <pc:docMk/>
            <pc:sldMk cId="4004824979" sldId="295"/>
            <ac:picMk id="2" creationId="{1F7ACE49-BF7B-95A1-2AD4-00FF3AF90226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2:55:48.343" v="431"/>
          <ac:picMkLst>
            <pc:docMk/>
            <pc:sldMk cId="4004824979" sldId="295"/>
            <ac:picMk id="3" creationId="{6FF76F38-B288-49A4-EC69-7DDDF5FE6884}"/>
          </ac:picMkLst>
        </pc:picChg>
        <pc:picChg chg="add del mod">
          <ac:chgData name="Bronson Wharepapa" userId="S::18114@my.sanctamaria.school.nz::fc604165-d948-4f79-adb1-ca2376f8e399" providerId="AD" clId="Web-{767DA9AF-F006-70FA-F4E5-A9445FA32A99}" dt="2023-05-25T02:58:49.629" v="447"/>
          <ac:picMkLst>
            <pc:docMk/>
            <pc:sldMk cId="4004824979" sldId="295"/>
            <ac:picMk id="4" creationId="{76E23C7D-A3C3-C842-FDF5-3753F33E44F1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56:40.048" v="437" actId="14100"/>
          <ac:picMkLst>
            <pc:docMk/>
            <pc:sldMk cId="4004824979" sldId="295"/>
            <ac:picMk id="5" creationId="{56BF3918-8114-E621-BBC6-22692E3FCFD6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58:56.379" v="450" actId="14100"/>
          <ac:picMkLst>
            <pc:docMk/>
            <pc:sldMk cId="4004824979" sldId="295"/>
            <ac:picMk id="6" creationId="{C4341EBC-967D-0425-0CB2-FB80E7EACE4A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767DA9AF-F006-70FA-F4E5-A9445FA32A99}" dt="2023-05-25T02:57:44.456" v="444" actId="20577"/>
        <pc:sldMkLst>
          <pc:docMk/>
          <pc:sldMk cId="981263786" sldId="296"/>
        </pc:sldMkLst>
        <pc:spChg chg="mod">
          <ac:chgData name="Bronson Wharepapa" userId="S::18114@my.sanctamaria.school.nz::fc604165-d948-4f79-adb1-ca2376f8e399" providerId="AD" clId="Web-{767DA9AF-F006-70FA-F4E5-A9445FA32A99}" dt="2023-05-25T02:57:44.456" v="444" actId="20577"/>
          <ac:spMkLst>
            <pc:docMk/>
            <pc:sldMk cId="981263786" sldId="296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767DA9AF-F006-70FA-F4E5-A9445FA32A99}" dt="2023-05-25T02:57:39.830" v="443" actId="1076"/>
          <ac:picMkLst>
            <pc:docMk/>
            <pc:sldMk cId="981263786" sldId="296"/>
            <ac:picMk id="2" creationId="{40D001CD-405B-5E29-C5CE-0870C069F4D2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2:57:34.440" v="440"/>
          <ac:picMkLst>
            <pc:docMk/>
            <pc:sldMk cId="981263786" sldId="296"/>
            <ac:picMk id="4" creationId="{3292E503-B198-B8F2-FF3D-03EB1B5EA50A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767DA9AF-F006-70FA-F4E5-A9445FA32A99}" dt="2023-05-25T03:10:05.491" v="703"/>
        <pc:sldMkLst>
          <pc:docMk/>
          <pc:sldMk cId="627783780" sldId="297"/>
        </pc:sldMkLst>
        <pc:graphicFrameChg chg="mod modGraphic">
          <ac:chgData name="Bronson Wharepapa" userId="S::18114@my.sanctamaria.school.nz::fc604165-d948-4f79-adb1-ca2376f8e399" providerId="AD" clId="Web-{767DA9AF-F006-70FA-F4E5-A9445FA32A99}" dt="2023-05-25T03:10:05.491" v="703"/>
          <ac:graphicFrameMkLst>
            <pc:docMk/>
            <pc:sldMk cId="627783780" sldId="297"/>
            <ac:graphicFrameMk id="79" creationId="{00000000-0000-0000-0000-000000000000}"/>
          </ac:graphicFrameMkLst>
        </pc:graphicFrameChg>
        <pc:picChg chg="add">
          <ac:chgData name="Bronson Wharepapa" userId="S::18114@my.sanctamaria.school.nz::fc604165-d948-4f79-adb1-ca2376f8e399" providerId="AD" clId="Web-{767DA9AF-F006-70FA-F4E5-A9445FA32A99}" dt="2023-05-25T03:01:26.602" v="605"/>
          <ac:picMkLst>
            <pc:docMk/>
            <pc:sldMk cId="627783780" sldId="297"/>
            <ac:picMk id="3" creationId="{1D3EE064-8448-CF28-C499-44DC1BD1142D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3:01:26.352" v="604"/>
          <ac:picMkLst>
            <pc:docMk/>
            <pc:sldMk cId="627783780" sldId="297"/>
            <ac:picMk id="4" creationId="{76E23C7D-A3C3-C842-FDF5-3753F33E44F1}"/>
          </ac:picMkLst>
        </pc:picChg>
      </pc:sldChg>
      <pc:sldChg chg="add del ord replId">
        <pc:chgData name="Bronson Wharepapa" userId="S::18114@my.sanctamaria.school.nz::fc604165-d948-4f79-adb1-ca2376f8e399" providerId="AD" clId="Web-{767DA9AF-F006-70FA-F4E5-A9445FA32A99}" dt="2023-05-25T03:01:35.024" v="606"/>
        <pc:sldMkLst>
          <pc:docMk/>
          <pc:sldMk cId="1346517937" sldId="298"/>
        </pc:sldMkLst>
      </pc:sldChg>
      <pc:sldChg chg="addSp delSp modSp add ord replId">
        <pc:chgData name="Bronson Wharepapa" userId="S::18114@my.sanctamaria.school.nz::fc604165-d948-4f79-adb1-ca2376f8e399" providerId="AD" clId="Web-{767DA9AF-F006-70FA-F4E5-A9445FA32A99}" dt="2023-05-25T03:09:29.209" v="691"/>
        <pc:sldMkLst>
          <pc:docMk/>
          <pc:sldMk cId="4040973874" sldId="298"/>
        </pc:sldMkLst>
        <pc:spChg chg="mod">
          <ac:chgData name="Bronson Wharepapa" userId="S::18114@my.sanctamaria.school.nz::fc604165-d948-4f79-adb1-ca2376f8e399" providerId="AD" clId="Web-{767DA9AF-F006-70FA-F4E5-A9445FA32A99}" dt="2023-05-25T03:07:48.691" v="685" actId="20577"/>
          <ac:spMkLst>
            <pc:docMk/>
            <pc:sldMk cId="4040973874" sldId="298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767DA9AF-F006-70FA-F4E5-A9445FA32A99}" dt="2023-05-25T03:09:29.209" v="691"/>
          <ac:graphicFrameMkLst>
            <pc:docMk/>
            <pc:sldMk cId="4040973874" sldId="298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767DA9AF-F006-70FA-F4E5-A9445FA32A99}" dt="2023-05-25T03:08:44.005" v="689" actId="14100"/>
          <ac:picMkLst>
            <pc:docMk/>
            <pc:sldMk cId="4040973874" sldId="298"/>
            <ac:picMk id="2" creationId="{E3D24387-9BEC-2C7E-1B22-0037BDA31F46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3:07:51.675" v="686"/>
          <ac:picMkLst>
            <pc:docMk/>
            <pc:sldMk cId="4040973874" sldId="298"/>
            <ac:picMk id="5" creationId="{56BF3918-8114-E621-BBC6-22692E3FCFD6}"/>
          </ac:picMkLst>
        </pc:picChg>
      </pc:sldChg>
    </pc:docChg>
  </pc:docChgLst>
  <pc:docChgLst>
    <pc:chgData name="Bronson Wharepapa" userId="S::18114@my.sanctamaria.school.nz::fc604165-d948-4f79-adb1-ca2376f8e399" providerId="AD" clId="Web-{E266C580-417A-EAF1-87B2-683325428A9B}"/>
    <pc:docChg chg="addSld delSld modSld sldOrd">
      <pc:chgData name="Bronson Wharepapa" userId="S::18114@my.sanctamaria.school.nz::fc604165-d948-4f79-adb1-ca2376f8e399" providerId="AD" clId="Web-{E266C580-417A-EAF1-87B2-683325428A9B}" dt="2023-05-24T00:55:08.404" v="160" actId="20577"/>
      <pc:docMkLst>
        <pc:docMk/>
      </pc:docMkLst>
      <pc:sldChg chg="modSp">
        <pc:chgData name="Bronson Wharepapa" userId="S::18114@my.sanctamaria.school.nz::fc604165-d948-4f79-adb1-ca2376f8e399" providerId="AD" clId="Web-{E266C580-417A-EAF1-87B2-683325428A9B}" dt="2023-05-24T00:30:34.145" v="8" actId="20577"/>
        <pc:sldMkLst>
          <pc:docMk/>
          <pc:sldMk cId="3850120355" sldId="288"/>
        </pc:sldMkLst>
        <pc:spChg chg="mod">
          <ac:chgData name="Bronson Wharepapa" userId="S::18114@my.sanctamaria.school.nz::fc604165-d948-4f79-adb1-ca2376f8e399" providerId="AD" clId="Web-{E266C580-417A-EAF1-87B2-683325428A9B}" dt="2023-05-24T00:30:34.145" v="8" actId="20577"/>
          <ac:spMkLst>
            <pc:docMk/>
            <pc:sldMk cId="3850120355" sldId="288"/>
            <ac:spMk id="73" creationId="{00000000-0000-0000-0000-000000000000}"/>
          </ac:spMkLst>
        </pc:spChg>
      </pc:sldChg>
      <pc:sldChg chg="modSp del">
        <pc:chgData name="Bronson Wharepapa" userId="S::18114@my.sanctamaria.school.nz::fc604165-d948-4f79-adb1-ca2376f8e399" providerId="AD" clId="Web-{E266C580-417A-EAF1-87B2-683325428A9B}" dt="2023-05-24T00:42:07.773" v="16"/>
        <pc:sldMkLst>
          <pc:docMk/>
          <pc:sldMk cId="1288582520" sldId="289"/>
        </pc:sldMkLst>
        <pc:graphicFrameChg chg="mod modGraphic">
          <ac:chgData name="Bronson Wharepapa" userId="S::18114@my.sanctamaria.school.nz::fc604165-d948-4f79-adb1-ca2376f8e399" providerId="AD" clId="Web-{E266C580-417A-EAF1-87B2-683325428A9B}" dt="2023-05-24T00:30:06.191" v="1"/>
          <ac:graphicFrameMkLst>
            <pc:docMk/>
            <pc:sldMk cId="1288582520" sldId="289"/>
            <ac:graphicFrameMk id="79" creationId="{00000000-0000-0000-0000-000000000000}"/>
          </ac:graphicFrameMkLst>
        </pc:graphicFrameChg>
      </pc:sldChg>
      <pc:sldChg chg="modSp add del ord replId">
        <pc:chgData name="Bronson Wharepapa" userId="S::18114@my.sanctamaria.school.nz::fc604165-d948-4f79-adb1-ca2376f8e399" providerId="AD" clId="Web-{E266C580-417A-EAF1-87B2-683325428A9B}" dt="2023-05-24T00:42:04.961" v="15"/>
        <pc:sldMkLst>
          <pc:docMk/>
          <pc:sldMk cId="654217952" sldId="290"/>
        </pc:sldMkLst>
        <pc:spChg chg="mod">
          <ac:chgData name="Bronson Wharepapa" userId="S::18114@my.sanctamaria.school.nz::fc604165-d948-4f79-adb1-ca2376f8e399" providerId="AD" clId="Web-{E266C580-417A-EAF1-87B2-683325428A9B}" dt="2023-05-24T00:30:24.973" v="7" actId="20577"/>
          <ac:spMkLst>
            <pc:docMk/>
            <pc:sldMk cId="654217952" sldId="290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E266C580-417A-EAF1-87B2-683325428A9B}" dt="2023-05-24T00:30:38.629" v="10" actId="20577"/>
          <ac:spMkLst>
            <pc:docMk/>
            <pc:sldMk cId="654217952" sldId="290"/>
            <ac:spMk id="73" creationId="{00000000-0000-0000-0000-000000000000}"/>
          </ac:spMkLst>
        </pc:spChg>
      </pc:sldChg>
      <pc:sldChg chg="addSp delSp modSp add ord replId">
        <pc:chgData name="Bronson Wharepapa" userId="S::18114@my.sanctamaria.school.nz::fc604165-d948-4f79-adb1-ca2376f8e399" providerId="AD" clId="Web-{E266C580-417A-EAF1-87B2-683325428A9B}" dt="2023-05-24T00:46:27.358" v="153" actId="14100"/>
        <pc:sldMkLst>
          <pc:docMk/>
          <pc:sldMk cId="1709022400" sldId="291"/>
        </pc:sldMkLst>
        <pc:spChg chg="mod">
          <ac:chgData name="Bronson Wharepapa" userId="S::18114@my.sanctamaria.school.nz::fc604165-d948-4f79-adb1-ca2376f8e399" providerId="AD" clId="Web-{E266C580-417A-EAF1-87B2-683325428A9B}" dt="2023-05-24T00:43:14.509" v="18" actId="20577"/>
          <ac:spMkLst>
            <pc:docMk/>
            <pc:sldMk cId="1709022400" sldId="291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E266C580-417A-EAF1-87B2-683325428A9B}" dt="2023-05-24T00:45:01.075" v="142"/>
          <ac:graphicFrameMkLst>
            <pc:docMk/>
            <pc:sldMk cId="1709022400" sldId="291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E266C580-417A-EAF1-87B2-683325428A9B}" dt="2023-05-24T00:43:21.275" v="22" actId="14100"/>
          <ac:picMkLst>
            <pc:docMk/>
            <pc:sldMk cId="1709022400" sldId="291"/>
            <ac:picMk id="2" creationId="{18059BBA-E566-26AC-8A03-99F41D386C16}"/>
          </ac:picMkLst>
        </pc:picChg>
        <pc:picChg chg="del">
          <ac:chgData name="Bronson Wharepapa" userId="S::18114@my.sanctamaria.school.nz::fc604165-d948-4f79-adb1-ca2376f8e399" providerId="AD" clId="Web-{E266C580-417A-EAF1-87B2-683325428A9B}" dt="2023-05-24T00:30:43.629" v="11"/>
          <ac:picMkLst>
            <pc:docMk/>
            <pc:sldMk cId="1709022400" sldId="291"/>
            <ac:picMk id="3" creationId="{0206B064-04BC-3441-3D9E-CF863A1203C0}"/>
          </ac:picMkLst>
        </pc:picChg>
        <pc:picChg chg="add mod">
          <ac:chgData name="Bronson Wharepapa" userId="S::18114@my.sanctamaria.school.nz::fc604165-d948-4f79-adb1-ca2376f8e399" providerId="AD" clId="Web-{E266C580-417A-EAF1-87B2-683325428A9B}" dt="2023-05-24T00:45:34.123" v="143" actId="14100"/>
          <ac:picMkLst>
            <pc:docMk/>
            <pc:sldMk cId="1709022400" sldId="291"/>
            <ac:picMk id="4" creationId="{D8BB2337-AFFF-3DF9-86DE-726875A10727}"/>
          </ac:picMkLst>
        </pc:picChg>
        <pc:picChg chg="del">
          <ac:chgData name="Bronson Wharepapa" userId="S::18114@my.sanctamaria.school.nz::fc604165-d948-4f79-adb1-ca2376f8e399" providerId="AD" clId="Web-{E266C580-417A-EAF1-87B2-683325428A9B}" dt="2023-05-24T00:30:44.020" v="12"/>
          <ac:picMkLst>
            <pc:docMk/>
            <pc:sldMk cId="1709022400" sldId="291"/>
            <ac:picMk id="5" creationId="{95BEB245-5391-2EB1-1FF6-55EAD60F90FC}"/>
          </ac:picMkLst>
        </pc:picChg>
        <pc:picChg chg="add del mod ord">
          <ac:chgData name="Bronson Wharepapa" userId="S::18114@my.sanctamaria.school.nz::fc604165-d948-4f79-adb1-ca2376f8e399" providerId="AD" clId="Web-{E266C580-417A-EAF1-87B2-683325428A9B}" dt="2023-05-24T00:46:06.233" v="150"/>
          <ac:picMkLst>
            <pc:docMk/>
            <pc:sldMk cId="1709022400" sldId="291"/>
            <ac:picMk id="6" creationId="{3BBC1FA5-D329-15A7-6E82-DB41D2FA4348}"/>
          </ac:picMkLst>
        </pc:picChg>
        <pc:picChg chg="add mod">
          <ac:chgData name="Bronson Wharepapa" userId="S::18114@my.sanctamaria.school.nz::fc604165-d948-4f79-adb1-ca2376f8e399" providerId="AD" clId="Web-{E266C580-417A-EAF1-87B2-683325428A9B}" dt="2023-05-24T00:46:27.358" v="153" actId="14100"/>
          <ac:picMkLst>
            <pc:docMk/>
            <pc:sldMk cId="1709022400" sldId="291"/>
            <ac:picMk id="7" creationId="{2D67BE7C-9B32-BBFA-07D0-5EE36C921BA3}"/>
          </ac:picMkLst>
        </pc:picChg>
      </pc:sldChg>
      <pc:sldChg chg="modSp add ord replId">
        <pc:chgData name="Bronson Wharepapa" userId="S::18114@my.sanctamaria.school.nz::fc604165-d948-4f79-adb1-ca2376f8e399" providerId="AD" clId="Web-{E266C580-417A-EAF1-87B2-683325428A9B}" dt="2023-05-24T00:54:46.325" v="158" actId="20577"/>
        <pc:sldMkLst>
          <pc:docMk/>
          <pc:sldMk cId="355938168" sldId="292"/>
        </pc:sldMkLst>
        <pc:spChg chg="mod">
          <ac:chgData name="Bronson Wharepapa" userId="S::18114@my.sanctamaria.school.nz::fc604165-d948-4f79-adb1-ca2376f8e399" providerId="AD" clId="Web-{E266C580-417A-EAF1-87B2-683325428A9B}" dt="2023-05-24T00:54:46.325" v="158" actId="20577"/>
          <ac:spMkLst>
            <pc:docMk/>
            <pc:sldMk cId="355938168" sldId="292"/>
            <ac:spMk id="5" creationId="{F4590D88-8B1B-4158-D9CE-82EB2D2CF941}"/>
          </ac:spMkLst>
        </pc:spChg>
      </pc:sldChg>
      <pc:sldChg chg="modSp add ord replId">
        <pc:chgData name="Bronson Wharepapa" userId="S::18114@my.sanctamaria.school.nz::fc604165-d948-4f79-adb1-ca2376f8e399" providerId="AD" clId="Web-{E266C580-417A-EAF1-87B2-683325428A9B}" dt="2023-05-24T00:55:08.404" v="160" actId="20577"/>
        <pc:sldMkLst>
          <pc:docMk/>
          <pc:sldMk cId="1306430304" sldId="293"/>
        </pc:sldMkLst>
        <pc:spChg chg="mod">
          <ac:chgData name="Bronson Wharepapa" userId="S::18114@my.sanctamaria.school.nz::fc604165-d948-4f79-adb1-ca2376f8e399" providerId="AD" clId="Web-{E266C580-417A-EAF1-87B2-683325428A9B}" dt="2023-05-24T00:55:08.404" v="160" actId="20577"/>
          <ac:spMkLst>
            <pc:docMk/>
            <pc:sldMk cId="1306430304" sldId="293"/>
            <ac:spMk id="7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436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22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834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821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249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1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192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691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72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109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205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515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30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699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010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736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513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2058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137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280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517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4747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13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9762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086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2047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4112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9380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4076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008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8178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9281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1265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9336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4489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1291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6143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5893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862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61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801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077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67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nsonLovesCode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0mEQ56Fi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Pizza Bot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 to github Repository: </a:t>
            </a:r>
            <a:r>
              <a:rPr lang="en-NZ" sz="2000">
                <a:hlinkClick r:id="rId3"/>
              </a:rPr>
              <a:t>GitHub</a:t>
            </a:r>
            <a:endParaRPr sz="2000" b="1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>
                <a:hlinkClick r:id="rId4"/>
              </a:rPr>
              <a:t>Trello Board</a:t>
            </a:r>
            <a:endParaRPr sz="200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73989715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E111B32D-7F1B-D387-8E59-5C8AFC3AF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15000"/>
            <a:ext cx="2743200" cy="1742303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170FDD6-077D-14D1-ADB7-673229001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236" y="2614872"/>
            <a:ext cx="4269440" cy="12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78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42369035"/>
              </p:ext>
            </p:extLst>
          </p:nvPr>
        </p:nvGraphicFramePr>
        <p:xfrm>
          <a:off x="382475" y="1267725"/>
          <a:ext cx="8520600" cy="1828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number other than 1 or 2 does not work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630A4DD1-33B3-7510-EC5A-DACE2FD91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39" y="3090240"/>
            <a:ext cx="2191872" cy="190120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5025F67-1D2D-50FD-9EEE-C3F468056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311" y="3090058"/>
            <a:ext cx="3583642" cy="19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7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5 -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851502474"/>
              </p:ext>
            </p:extLst>
          </p:nvPr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Ran program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invalid – Error message asks for input again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84AF239A-D08F-17B1-41A6-F5C4EFBB0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3" y="2743113"/>
            <a:ext cx="2743200" cy="1217132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08C31B73-1401-DDE5-34CB-6AF67AC68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223" y="3957308"/>
            <a:ext cx="2608730" cy="1121807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36ECABDF-24DF-6B14-04BE-E824E37BF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18" y="2745054"/>
            <a:ext cx="2743200" cy="231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31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3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DAB135-3F72-9674-99CD-F676B0BDD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9133"/>
            <a:ext cx="4572000" cy="2204751"/>
          </a:xfrm>
          <a:prstGeom prst="rect">
            <a:avLst/>
          </a:prstGeom>
        </p:spPr>
      </p:pic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AC3D64-9BDA-1E32-E2E8-3FB1F8464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617" y="2230592"/>
            <a:ext cx="4538383" cy="224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60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5041736"/>
              </p:ext>
            </p:extLst>
          </p:nvPr>
        </p:nvGraphicFramePr>
        <p:xfrm>
          <a:off x="382475" y="1267725"/>
          <a:ext cx="8520600" cy="111249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Accepted blank and printed blank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1B1977E-CF62-C9F3-5A51-9E6AE56C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30" y="3081314"/>
            <a:ext cx="3980329" cy="1703901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8EF0A9CA-E720-1ADF-C6CA-98696ABA0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9" y="3078265"/>
            <a:ext cx="4282888" cy="14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8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60474723"/>
              </p:ext>
            </p:extLst>
          </p:nvPr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4D5398B4-6A0E-BC2E-6DCB-F7D55B2FC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377999"/>
            <a:ext cx="4242546" cy="1409479"/>
          </a:xfrm>
          <a:prstGeom prst="rect">
            <a:avLst/>
          </a:prstGeom>
        </p:spPr>
      </p:pic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A755980-1216-C07C-F91D-BF98BC4E5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18" y="3850439"/>
            <a:ext cx="4242547" cy="78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1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3</a:t>
            </a:r>
          </a:p>
        </p:txBody>
      </p:sp>
      <p:pic>
        <p:nvPicPr>
          <p:cNvPr id="4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AAFA8D-B56E-87CF-5981-EF294E119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324" y="1734150"/>
            <a:ext cx="4108076" cy="32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62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8003D52-E4D3-F50B-09C3-A80A0999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959" y="2569426"/>
            <a:ext cx="4262717" cy="1927578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6788AE41-7D58-CEE0-ED15-F7798C34B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4" y="2565027"/>
            <a:ext cx="3025588" cy="25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97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4</a:t>
            </a:r>
          </a:p>
        </p:txBody>
      </p:sp>
      <p:pic>
        <p:nvPicPr>
          <p:cNvPr id="2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42EB20A-7F87-BE5F-D0AA-58EDEDC8C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271" y="1715993"/>
            <a:ext cx="5217459" cy="331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0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03C52A03-BBA3-BFCF-07DB-2077A9D0C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5" y="2568462"/>
            <a:ext cx="2366683" cy="2440495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ED3EA031-3071-BD0E-B718-BECF758A3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129" y="2569903"/>
            <a:ext cx="4249270" cy="9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5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>
                <a:solidFill>
                  <a:srgbClr val="741B47"/>
                </a:solidFill>
              </a:rPr>
              <a:t> to learn how to do this.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– Delivery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pic>
        <p:nvPicPr>
          <p:cNvPr id="3" name="Picture 3" descr="A picture containing text, tree, outdoor&#10;&#10;Description automatically generated">
            <a:extLst>
              <a:ext uri="{FF2B5EF4-FFF2-40B4-BE49-F238E27FC236}">
                <a16:creationId xmlns:a16="http://schemas.microsoft.com/office/drawing/2014/main" id="{6FEF5190-59FC-B50F-1502-F9D8E9B21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971" y="1827546"/>
            <a:ext cx="5446058" cy="33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70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69039634"/>
              </p:ext>
            </p:extLst>
          </p:nvPr>
        </p:nvGraphicFramePr>
        <p:xfrm>
          <a:off x="382475" y="1267725"/>
          <a:ext cx="8520600" cy="16306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Accepted blank and printed blank input.</a:t>
                      </a:r>
                      <a:endParaRPr lang="en-NZ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3AE189B-2CAD-6EF1-35D5-611B1C114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3" y="2923083"/>
            <a:ext cx="1734671" cy="2222067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7C36C78-2463-5B4C-D0DD-E8B4DEBB5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853" y="2921053"/>
            <a:ext cx="4249270" cy="1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28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– Delivery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49F50AB6-9AED-A441-904F-0B8026C5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851770"/>
            <a:ext cx="5775511" cy="32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08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79974459"/>
              </p:ext>
            </p:extLst>
          </p:nvPr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BDD94621-D61B-CF48-48DE-DC4E6B6D2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4" y="2901203"/>
            <a:ext cx="2575112" cy="2144806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AEB81F82-A708-8785-82E8-CA0B768B2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753" y="2921627"/>
            <a:ext cx="2743200" cy="211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59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6A53F42E-2B97-25AE-27F6-E99DECC6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6" y="2773041"/>
            <a:ext cx="4262717" cy="207167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79A8BD-B1D5-628F-20F4-327AE4287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41" y="2770289"/>
            <a:ext cx="2447365" cy="231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2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– Pizza Menu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5EC84AD-F34E-A26D-21D0-E34F64D4A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94" y="1827366"/>
            <a:ext cx="6098241" cy="154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26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848681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Run file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list with index number, pizzas and prices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1DBA06E5-B5C5-BC24-34A7-91B7782D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070170"/>
            <a:ext cx="4242547" cy="100988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EC7886C-604E-177C-FCFB-327340DBC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212" y="2067378"/>
            <a:ext cx="3254188" cy="207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0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– Pizza Menu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475A961-FB9E-FCFB-DD66-4C7074993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35" y="1826355"/>
            <a:ext cx="5815852" cy="204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9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3591796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Run file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list with index number, pizzas and prices with price </a:t>
                      </a:r>
                      <a:r>
                        <a:rPr lang="en-NZ" sz="1000" err="1"/>
                        <a:t>formated</a:t>
                      </a:r>
                      <a:r>
                        <a:rPr lang="en-NZ" sz="1000"/>
                        <a:t> to 2 decimal places and dollar sign. 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Menu starts at 1.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B01FD501-03C2-264D-F103-44853A79A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7" y="2302446"/>
            <a:ext cx="4262717" cy="1069765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2A7414C8-AED7-2E2D-3174-FE43E7359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968" y="2300568"/>
            <a:ext cx="3399864" cy="264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08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– Pizza Menu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3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95D1D83-28E9-5110-3C23-01661B464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883750"/>
            <a:ext cx="5943600" cy="246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67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8E8B351-606C-5F69-7989-34B46A72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721" y="1017725"/>
            <a:ext cx="5818558" cy="394478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Component 5 Integrated into main program - Test Plan (?and screenshot)</a:t>
            </a:r>
            <a:endParaRPr sz="20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Run file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list with index number, pizzas and prices with price </a:t>
                      </a:r>
                      <a:r>
                        <a:rPr lang="en-NZ" sz="1000" err="1"/>
                        <a:t>formated</a:t>
                      </a:r>
                      <a:r>
                        <a:rPr lang="en-NZ" sz="1000"/>
                        <a:t> to 2 decimal places and dollar sign. 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Menu starts at 1.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0206B064-04BC-3441-3D9E-CF863A120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307699"/>
            <a:ext cx="4255994" cy="904620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5BEB245-5391-2EB1-1FF6-55EAD60F9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271" y="2310620"/>
            <a:ext cx="3502958" cy="276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53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C9F9B50-4640-EAFC-CA44-DE3ECEB1A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241" y="2036458"/>
            <a:ext cx="6098241" cy="20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20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Component 6 Version 1 - Test Plan (?and screenshot)</a:t>
            </a:r>
            <a:endParaRPr sz="20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79431930"/>
              </p:ext>
            </p:extLst>
          </p:nvPr>
        </p:nvGraphicFramePr>
        <p:xfrm>
          <a:off x="382475" y="1267725"/>
          <a:ext cx="8520600" cy="8686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Entered 4 pizzas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Entered cat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Stepped through menu choice 4 times.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Program broke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18059BBA-E566-26AC-8A03-99F41D38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4" y="2347866"/>
            <a:ext cx="3563470" cy="1980731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D8BB2337-AFFF-3DF9-86DE-726875A10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540" y="2313466"/>
            <a:ext cx="2696136" cy="1827656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2D67BE7C-9B32-BBFA-07D0-5EE36C921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535" y="4141166"/>
            <a:ext cx="4155141" cy="37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22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B75660-1B78-775B-F65C-AFF2DB5C2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159" y="1822328"/>
            <a:ext cx="5896535" cy="20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8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Component 6 Version 2 - Test Plan (?and screenshot)</a:t>
            </a:r>
            <a:endParaRPr sz="20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720725869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invalid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under 1 or over 5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over 1 or under 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"That is not a valid number" and repeats input.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"Your order must be between 1 and 5" and repeats input.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Breaks input and moves on to menu choice.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1F7ACE49-BF7B-95A1-2AD4-00FF3AF9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71" y="2458320"/>
            <a:ext cx="3435723" cy="1275727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6FF76F38-B288-49A4-EC69-7DDDF5FE6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495" y="2414228"/>
            <a:ext cx="3711388" cy="26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30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3</a:t>
            </a:r>
          </a:p>
        </p:txBody>
      </p:sp>
      <p:pic>
        <p:nvPicPr>
          <p:cNvPr id="4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292E503-B198-B8F2-FF3D-03EB1B5EA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906" y="1796019"/>
            <a:ext cx="5540188" cy="298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23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6 Version 3 -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25486543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invalid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under 1 or over 12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over 1 or under 12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"That is not a valid number" and repeats input.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"Your order must be between 1 and 12" and repeats input.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Steps through menu choice 4 times.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6BF3918-8114-E621-BBC6-22692E3FC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5" y="2312957"/>
            <a:ext cx="4249270" cy="1526116"/>
          </a:xfrm>
          <a:prstGeom prst="rect">
            <a:avLst/>
          </a:prstGeom>
        </p:spPr>
      </p:pic>
      <p:pic>
        <p:nvPicPr>
          <p:cNvPr id="3" name="Picture 6" descr="Text&#10;&#10;Description automatically generated">
            <a:extLst>
              <a:ext uri="{FF2B5EF4-FFF2-40B4-BE49-F238E27FC236}">
                <a16:creationId xmlns:a16="http://schemas.microsoft.com/office/drawing/2014/main" id="{1D3EE064-8448-CF28-C499-44DC1BD11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1" y="2310433"/>
            <a:ext cx="4215652" cy="216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83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4</a:t>
            </a:r>
          </a:p>
        </p:txBody>
      </p:sp>
      <p:pic>
        <p:nvPicPr>
          <p:cNvPr id="2" name="Picture 2" descr="A picture containing text, screenshot, palm&#10;&#10;Description automatically generated">
            <a:extLst>
              <a:ext uri="{FF2B5EF4-FFF2-40B4-BE49-F238E27FC236}">
                <a16:creationId xmlns:a16="http://schemas.microsoft.com/office/drawing/2014/main" id="{40D001CD-405B-5E29-C5CE-0870C069F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865" y="1824736"/>
            <a:ext cx="5392270" cy="315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63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6 Version 4 -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invalid 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under 1 or over 12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over 1 or under 12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"That is not a valid number" and repeats input.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"Your order must be between 1 and 12" and repeats input.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Steps through menu choice 4 times.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6" descr="Text&#10;&#10;Description automatically generated">
            <a:extLst>
              <a:ext uri="{FF2B5EF4-FFF2-40B4-BE49-F238E27FC236}">
                <a16:creationId xmlns:a16="http://schemas.microsoft.com/office/drawing/2014/main" id="{1D3EE064-8448-CF28-C499-44DC1BD1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1" y="2310433"/>
            <a:ext cx="4215652" cy="2163176"/>
          </a:xfrm>
          <a:prstGeom prst="rect">
            <a:avLst/>
          </a:prstGeom>
        </p:spPr>
      </p:pic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E3D24387-9BEC-2C7E-1B22-0037BDA31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4" y="2310295"/>
            <a:ext cx="3980329" cy="276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70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5</a:t>
            </a:r>
          </a:p>
        </p:txBody>
      </p:sp>
      <p:pic>
        <p:nvPicPr>
          <p:cNvPr id="3" name="Picture 3" descr="A picture containing text, screenshot, palm, plant&#10;&#10;Description automatically generated">
            <a:extLst>
              <a:ext uri="{FF2B5EF4-FFF2-40B4-BE49-F238E27FC236}">
                <a16:creationId xmlns:a16="http://schemas.microsoft.com/office/drawing/2014/main" id="{66DFE1F2-774A-EFF6-08C9-CE10AD3F0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336" y="1745829"/>
            <a:ext cx="5130052" cy="331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90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24514A-6C52-34C9-6D91-CCD9BFF81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026"/>
            <a:ext cx="4477871" cy="1445930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487E561-84D9-24EA-34F8-8C8729A74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670" y="2230356"/>
            <a:ext cx="3980331" cy="1449269"/>
          </a:xfrm>
          <a:prstGeom prst="rect">
            <a:avLst/>
          </a:prstGeom>
        </p:spPr>
      </p:pic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6 Main Program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33415973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invalid 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under 1 or over 12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over 1 or under 12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"That is not a valid number" and repeats input.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"Your order must be between 1 and 12" and repeats input.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Steps through menu choice 4 times.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FE84E4B-5E3C-4042-CDDC-5FFE6C385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3" y="2309355"/>
            <a:ext cx="2743200" cy="266287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25385F3-66D5-D972-728B-0E296DAB5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41" y="2309886"/>
            <a:ext cx="4188758" cy="276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73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7 – Order Print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1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D902D1F-D071-7BB9-2BA8-F5EF9BCB6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48" y="1823182"/>
            <a:ext cx="7516905" cy="211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34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Version 1 -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54475769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Ran with test data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correctly.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B300588A-BD15-E0DF-3D8B-0C9C3FE9D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812" y="2086457"/>
            <a:ext cx="4161864" cy="903351"/>
          </a:xfrm>
          <a:prstGeom prst="rect">
            <a:avLst/>
          </a:prstGeom>
        </p:spPr>
      </p:pic>
      <p:pic>
        <p:nvPicPr>
          <p:cNvPr id="3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35BE6F3-17E6-D2E8-B1AC-B16F3237C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18" y="2087729"/>
            <a:ext cx="4276164" cy="62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63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7 – Order Print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2 - 4</a:t>
            </a:r>
          </a:p>
        </p:txBody>
      </p:sp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208538E-9EF6-24E9-5B09-B2A3A9EBA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88" y="1823063"/>
            <a:ext cx="8350623" cy="186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71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Version 2 -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54767044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Ran with test data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correctly. Requires further formatting.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7B74F5B-8B5B-0D5B-B9AD-F15804BC1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195" y="2063670"/>
            <a:ext cx="4202205" cy="1970903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CEDBDB8-238E-6C0B-39C4-F16D18E27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4" y="2063418"/>
            <a:ext cx="4316505" cy="164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38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Version 3 -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Ran with test data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correctly. Requires further formatting.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EA9DF15-5AC9-4059-DD80-8801DDA91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8" y="4393919"/>
            <a:ext cx="8128747" cy="530974"/>
          </a:xfrm>
          <a:prstGeom prst="rect">
            <a:avLst/>
          </a:prstGeom>
        </p:spPr>
      </p:pic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3BB121D3-DAF4-12DF-CD95-855DC919F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388" y="2866951"/>
            <a:ext cx="4484594" cy="125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759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Version 4 -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262020015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Ran with test data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details on separate page with formatting.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FE8562C-F2E2-8C43-B24C-861F1FEB9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1" y="4225521"/>
            <a:ext cx="8912471" cy="370834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7787F6A-55BD-BACD-977C-D4D789915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766" y="2245961"/>
            <a:ext cx="4340469" cy="167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47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7 – Order Print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5</a:t>
            </a:r>
          </a:p>
        </p:txBody>
      </p:sp>
      <p:pic>
        <p:nvPicPr>
          <p:cNvPr id="4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448965B-BC59-9EF2-1A05-D5FAAA67D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38" y="1817178"/>
            <a:ext cx="7403123" cy="197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93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Version 4 -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25514039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Ran with test data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details on separate lines with formatting.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5E8216C0-2A7B-3507-798B-ED114581B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08" y="2153502"/>
            <a:ext cx="8516814" cy="2272571"/>
          </a:xfrm>
          <a:prstGeom prst="rect">
            <a:avLst/>
          </a:prstGeom>
        </p:spPr>
      </p:pic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2F92974B-F3CB-A21A-4BD6-C397B6BBB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650" y="3161895"/>
            <a:ext cx="2926373" cy="198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505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68720127"/>
              </p:ext>
            </p:extLst>
          </p:nvPr>
        </p:nvGraphicFramePr>
        <p:xfrm>
          <a:off x="382475" y="126772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Print welcome message with random name from name list – Runs correctly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80C62B-C670-8435-3123-62FD5EBAE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1" y="2833964"/>
            <a:ext cx="4235082" cy="1223262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81B4D5F-955C-BC86-7057-41A8B5F89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040" y="2833964"/>
            <a:ext cx="4256035" cy="64752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903467404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Main and welcome run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Welcome message prints with random name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486EA45-BF3D-60EB-1247-EBA2170C7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758340"/>
            <a:ext cx="3509682" cy="2262443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8C152B4-F0C2-5DD4-37B9-10FBEBE70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8" y="2756720"/>
            <a:ext cx="4269439" cy="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83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2 (Trello screenshot)</a:t>
            </a:r>
            <a:endParaRPr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4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D1DE80-0CCE-9E41-BE45-6E14F007F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29323"/>
            <a:ext cx="4693023" cy="1283248"/>
          </a:xfrm>
          <a:prstGeom prst="rect">
            <a:avLst/>
          </a:prstGeom>
        </p:spPr>
      </p:pic>
      <p:pic>
        <p:nvPicPr>
          <p:cNvPr id="2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1F43179-E322-74D2-6E28-75537F2AD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282" y="2228617"/>
            <a:ext cx="4262717" cy="18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273574905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 invalid – Program stops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ED4FB38-61A0-7B26-2EFC-9C82A5EB2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6" y="2794840"/>
            <a:ext cx="2070848" cy="230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07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669710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prints error message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BFF90D11-7F51-C6BB-912D-5C5889BAD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07792"/>
            <a:ext cx="2575112" cy="225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483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50</Slides>
  <Notes>50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Simple Light</vt:lpstr>
      <vt:lpstr>Pizza Bot</vt:lpstr>
      <vt:lpstr>Relevant Implications</vt:lpstr>
      <vt:lpstr>Decomposition</vt:lpstr>
      <vt:lpstr>Component 1 (Trello screenshot)</vt:lpstr>
      <vt:lpstr>Component 1 Version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– Pickup information (Trello screenshot)</vt:lpstr>
      <vt:lpstr>Component 3 Version 1 - Test Plan (?and screenshot)</vt:lpstr>
      <vt:lpstr>Component 3 Version 2 - Test Plan (?and screenshot)</vt:lpstr>
      <vt:lpstr>Component 3 – Pickup information (Trello screenshot)</vt:lpstr>
      <vt:lpstr>Component 3 Version 3 - Test Plan (?and screenshot)</vt:lpstr>
      <vt:lpstr>Component 3 – Pickup information (Trello screenshot)</vt:lpstr>
      <vt:lpstr>Component 3 Version 4 - Test Plan (?and screenshot)</vt:lpstr>
      <vt:lpstr>Component 4 – Delivery information (Trello screenshot)</vt:lpstr>
      <vt:lpstr>Component 4 Version 1 - Test Plan (?and screenshot)</vt:lpstr>
      <vt:lpstr>Component 4 – Delivery information (Trello screenshot)</vt:lpstr>
      <vt:lpstr>Component 4 Version 2 - Test Plan (?and screenshot)</vt:lpstr>
      <vt:lpstr>Component 4 Version 2 - Test Plan (?and screenshot)</vt:lpstr>
      <vt:lpstr>Component 5 – Pizza Menu (Trello screenshot)</vt:lpstr>
      <vt:lpstr>Component 5 Version 1 - Test Plan (?and screenshot)</vt:lpstr>
      <vt:lpstr>Component 5 – Pizza Menu (Trello screenshot)</vt:lpstr>
      <vt:lpstr>Component 5 Version 2 - Test Plan (?and screenshot)</vt:lpstr>
      <vt:lpstr>Component 5 – Pizza Menu (Trello screenshot)</vt:lpstr>
      <vt:lpstr>Component 5 Integrated into main program - Test Plan (?and screenshot)</vt:lpstr>
      <vt:lpstr>Component 6 – Pizza Order (Trello screenshot)</vt:lpstr>
      <vt:lpstr>Component 6 Version 1 - Test Plan (?and screenshot)</vt:lpstr>
      <vt:lpstr>Component 6 – Pizza Order (Trello screenshot)</vt:lpstr>
      <vt:lpstr>Component 6 Version 2 - Test Plan (?and screenshot)</vt:lpstr>
      <vt:lpstr>Component 6 – Pizza Order (Trello screenshot)</vt:lpstr>
      <vt:lpstr>Component 6 Version 3 - Test Plan (?and screenshot)</vt:lpstr>
      <vt:lpstr>Component 6 – Pizza Order (Trello screenshot)</vt:lpstr>
      <vt:lpstr>Component 6 Version 4 - Test Plan (?and screenshot)</vt:lpstr>
      <vt:lpstr>Component 6 – Pizza Order (Trello screenshot)</vt:lpstr>
      <vt:lpstr>Component 6 Main Program - Test Plan (?and screenshot)</vt:lpstr>
      <vt:lpstr>Component 7 – Order Print (Trello screenshot)</vt:lpstr>
      <vt:lpstr>Component 7 Version 1 - Test Plan (?and screenshot)</vt:lpstr>
      <vt:lpstr>Component 7 – Order Print (Trello screenshot)</vt:lpstr>
      <vt:lpstr>Component 7 Version 2 - Test Plan (?and screenshot)</vt:lpstr>
      <vt:lpstr>Component 7 Version 3 - Test Plan (?and screenshot)</vt:lpstr>
      <vt:lpstr>Component 7 Version 4 - Test Plan (?and screenshot)</vt:lpstr>
      <vt:lpstr>Component 7 – Order Print (Trello screenshot)</vt:lpstr>
      <vt:lpstr>Component 7 Version 4 -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revision>188</cp:revision>
  <dcterms:modified xsi:type="dcterms:W3CDTF">2023-05-31T03:08:13Z</dcterms:modified>
</cp:coreProperties>
</file>